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8"/>
  </p:handoutMasterIdLst>
  <p:sldIdLst>
    <p:sldId id="258" r:id="rId3"/>
    <p:sldId id="269" r:id="rId5"/>
    <p:sldId id="284" r:id="rId6"/>
    <p:sldId id="271" r:id="rId7"/>
    <p:sldId id="285" r:id="rId8"/>
    <p:sldId id="272" r:id="rId9"/>
    <p:sldId id="273" r:id="rId10"/>
    <p:sldId id="286" r:id="rId11"/>
    <p:sldId id="287" r:id="rId12"/>
    <p:sldId id="293" r:id="rId13"/>
    <p:sldId id="264" r:id="rId14"/>
    <p:sldId id="274" r:id="rId15"/>
    <p:sldId id="288" r:id="rId16"/>
    <p:sldId id="308" r:id="rId17"/>
    <p:sldId id="289" r:id="rId18"/>
    <p:sldId id="290" r:id="rId19"/>
    <p:sldId id="291" r:id="rId20"/>
    <p:sldId id="275" r:id="rId21"/>
    <p:sldId id="276" r:id="rId22"/>
    <p:sldId id="278" r:id="rId23"/>
    <p:sldId id="280" r:id="rId24"/>
    <p:sldId id="283" r:id="rId25"/>
    <p:sldId id="268" r:id="rId26"/>
    <p:sldId id="29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4AB6884-CC45-4DA1-8078-4797E78A7D6D}" type="doc">
      <dgm:prSet loTypeId="urn:microsoft.com/office/officeart/2005/8/layout/rings+Icon" loCatId="officeonline" qsTypeId="urn:microsoft.com/office/officeart/2005/8/quickstyle/simple1#1" qsCatId="simple" csTypeId="urn:microsoft.com/office/officeart/2005/8/colors/accent1_2#1" csCatId="accent1" phldr="1"/>
      <dgm:spPr/>
      <dgm:t>
        <a:bodyPr/>
        <a:lstStyle/>
        <a:p>
          <a:endParaRPr lang="en-US"/>
        </a:p>
      </dgm:t>
    </dgm:pt>
    <dgm:pt modelId="{E02CC4C4-3033-4669-91B6-7A1357E32D97}">
      <dgm:prSet phldrT="[Text]" custT="1"/>
      <dgm:spPr/>
      <dgm:t>
        <a:bodyPr/>
        <a:lstStyle/>
        <a:p>
          <a:r>
            <a:rPr lang="en-US" sz="3200" b="1"/>
            <a:t>Python 3</a:t>
          </a:r>
        </a:p>
      </dgm:t>
    </dgm:pt>
    <dgm:pt modelId="{84B250DA-D9A3-48B8-87F7-F937C6A66256}" cxnId="{B2003684-4B2F-46AD-A5B2-3CFC1986346C}" type="parTrans">
      <dgm:prSet/>
      <dgm:spPr/>
      <dgm:t>
        <a:bodyPr/>
        <a:lstStyle/>
        <a:p>
          <a:endParaRPr lang="en-US" b="1"/>
        </a:p>
      </dgm:t>
    </dgm:pt>
    <dgm:pt modelId="{56FF4F0B-5A2A-4678-A115-54DF9D749AC5}" cxnId="{B2003684-4B2F-46AD-A5B2-3CFC1986346C}" type="sibTrans">
      <dgm:prSet/>
      <dgm:spPr/>
      <dgm:t>
        <a:bodyPr/>
        <a:lstStyle/>
        <a:p>
          <a:endParaRPr lang="en-US" b="1"/>
        </a:p>
      </dgm:t>
    </dgm:pt>
    <dgm:pt modelId="{8E1B9617-ED8D-4C34-BF95-D08F24F61807}">
      <dgm:prSet phldrT="[Text]"/>
      <dgm:spPr/>
      <dgm:t>
        <a:bodyPr/>
        <a:lstStyle/>
        <a:p>
          <a:r>
            <a:rPr lang="en-US" b="1"/>
            <a:t>Min 4 GB free disk space</a:t>
          </a:r>
        </a:p>
      </dgm:t>
    </dgm:pt>
    <dgm:pt modelId="{A58AD522-F723-44C4-9AC6-D203937FDAF6}" cxnId="{4DF32943-E071-4184-A254-25E23F91BEE1}" type="parTrans">
      <dgm:prSet/>
      <dgm:spPr/>
      <dgm:t>
        <a:bodyPr/>
        <a:lstStyle/>
        <a:p>
          <a:endParaRPr lang="en-US" b="1"/>
        </a:p>
      </dgm:t>
    </dgm:pt>
    <dgm:pt modelId="{04444842-D917-444C-8A5C-FB096A8E0290}" cxnId="{4DF32943-E071-4184-A254-25E23F91BEE1}" type="sibTrans">
      <dgm:prSet/>
      <dgm:spPr/>
      <dgm:t>
        <a:bodyPr/>
        <a:lstStyle/>
        <a:p>
          <a:endParaRPr lang="en-US" b="1"/>
        </a:p>
      </dgm:t>
    </dgm:pt>
    <dgm:pt modelId="{85D34E78-E5CE-4447-AC7F-9F9D13214F08}">
      <dgm:prSet phldrT="[Text]" custT="1"/>
      <dgm:spPr/>
      <dgm:t>
        <a:bodyPr/>
        <a:lstStyle/>
        <a:p>
          <a:r>
            <a:rPr lang="en-US" sz="2000" b="1"/>
            <a:t>Min 4GB RAM,8GB </a:t>
          </a:r>
          <a:r>
            <a:rPr lang="en-US" sz="1600" b="1"/>
            <a:t>recommended </a:t>
          </a:r>
        </a:p>
      </dgm:t>
    </dgm:pt>
    <dgm:pt modelId="{642AFF75-3B8C-4C42-B6F4-BA80ED99414A}" cxnId="{FE6B4FAA-8FD0-49F8-95FB-B90416ECA02D}" type="parTrans">
      <dgm:prSet/>
      <dgm:spPr/>
      <dgm:t>
        <a:bodyPr/>
        <a:lstStyle/>
        <a:p>
          <a:endParaRPr lang="en-US" b="1"/>
        </a:p>
      </dgm:t>
    </dgm:pt>
    <dgm:pt modelId="{AAF29A28-DA0D-4B1E-A91B-8DFDA115630E}" cxnId="{FE6B4FAA-8FD0-49F8-95FB-B90416ECA02D}" type="sibTrans">
      <dgm:prSet/>
      <dgm:spPr/>
      <dgm:t>
        <a:bodyPr/>
        <a:lstStyle/>
        <a:p>
          <a:endParaRPr lang="en-US" b="1"/>
        </a:p>
      </dgm:t>
    </dgm:pt>
    <dgm:pt modelId="{2BE1A5F0-5270-4B74-BA96-10179C64BFE3}">
      <dgm:prSet phldrT="[Text]" custT="1"/>
      <dgm:spPr/>
      <dgm:t>
        <a:bodyPr/>
        <a:lstStyle/>
        <a:p>
          <a:r>
            <a:rPr lang="en-US" sz="2800" b="1"/>
            <a:t>Python, libraries</a:t>
          </a:r>
        </a:p>
      </dgm:t>
    </dgm:pt>
    <dgm:pt modelId="{FFEEBD1D-8CF6-4337-9B1A-33257EF53552}" cxnId="{79BD038E-14B6-48B5-A75A-458E26FB4CDF}" type="parTrans">
      <dgm:prSet/>
      <dgm:spPr/>
      <dgm:t>
        <a:bodyPr/>
        <a:lstStyle/>
        <a:p>
          <a:endParaRPr lang="en-US" b="1"/>
        </a:p>
      </dgm:t>
    </dgm:pt>
    <dgm:pt modelId="{0E2615E4-EF99-4CDE-9249-DB7BE769235F}" cxnId="{79BD038E-14B6-48B5-A75A-458E26FB4CDF}" type="sibTrans">
      <dgm:prSet/>
      <dgm:spPr/>
      <dgm:t>
        <a:bodyPr/>
        <a:lstStyle/>
        <a:p>
          <a:endParaRPr lang="en-US" b="1"/>
        </a:p>
      </dgm:t>
    </dgm:pt>
    <dgm:pt modelId="{F4C5B2EF-03EB-432C-B6D8-5330A1729AF7}">
      <dgm:prSet phldrT="[Text]"/>
      <dgm:spPr/>
      <dgm:t>
        <a:bodyPr/>
        <a:lstStyle/>
        <a:p>
          <a:r>
            <a:rPr lang="en-US" b="1"/>
            <a:t>MS windows 7/8/10/11</a:t>
          </a:r>
        </a:p>
      </dgm:t>
    </dgm:pt>
    <dgm:pt modelId="{6B92943B-7652-4274-8C53-D818AF42879D}" cxnId="{5A6AE0CB-6D29-4DEC-91EE-BD9F4C2C0733}" type="parTrans">
      <dgm:prSet/>
      <dgm:spPr/>
      <dgm:t>
        <a:bodyPr/>
        <a:lstStyle/>
        <a:p>
          <a:endParaRPr lang="en-US" b="1"/>
        </a:p>
      </dgm:t>
    </dgm:pt>
    <dgm:pt modelId="{A64B719E-05E3-47A9-BB9B-144F545819AC}" cxnId="{5A6AE0CB-6D29-4DEC-91EE-BD9F4C2C0733}" type="sibTrans">
      <dgm:prSet/>
      <dgm:spPr/>
      <dgm:t>
        <a:bodyPr/>
        <a:lstStyle/>
        <a:p>
          <a:endParaRPr lang="en-US" b="1"/>
        </a:p>
      </dgm:t>
    </dgm:pt>
    <dgm:pt modelId="{8EFD0508-A40F-431E-B4FF-B01A65907663}" type="pres">
      <dgm:prSet presAssocID="{E4AB6884-CC45-4DA1-8078-4797E78A7D6D}" presName="Name0" presStyleCnt="0">
        <dgm:presLayoutVars>
          <dgm:chMax val="7"/>
          <dgm:dir/>
          <dgm:resizeHandles val="exact"/>
        </dgm:presLayoutVars>
      </dgm:prSet>
      <dgm:spPr/>
    </dgm:pt>
    <dgm:pt modelId="{29FDCB10-F8E7-4796-BFE7-9912B5884B54}" type="pres">
      <dgm:prSet presAssocID="{E4AB6884-CC45-4DA1-8078-4797E78A7D6D}" presName="ellipse1" presStyleLbl="vennNode1" presStyleIdx="0" presStyleCnt="5">
        <dgm:presLayoutVars>
          <dgm:bulletEnabled val="1"/>
        </dgm:presLayoutVars>
      </dgm:prSet>
      <dgm:spPr/>
    </dgm:pt>
    <dgm:pt modelId="{17F8AA8F-5E44-4C48-B7CA-01F8F7A3346E}" type="pres">
      <dgm:prSet presAssocID="{E4AB6884-CC45-4DA1-8078-4797E78A7D6D}" presName="ellipse2" presStyleLbl="vennNode1" presStyleIdx="1" presStyleCnt="5">
        <dgm:presLayoutVars>
          <dgm:bulletEnabled val="1"/>
        </dgm:presLayoutVars>
      </dgm:prSet>
      <dgm:spPr/>
    </dgm:pt>
    <dgm:pt modelId="{B1B57F1A-F9AC-46E2-93E4-F96738CEF7AC}" type="pres">
      <dgm:prSet presAssocID="{E4AB6884-CC45-4DA1-8078-4797E78A7D6D}" presName="ellipse3" presStyleLbl="vennNode1" presStyleIdx="2" presStyleCnt="5">
        <dgm:presLayoutVars>
          <dgm:bulletEnabled val="1"/>
        </dgm:presLayoutVars>
      </dgm:prSet>
      <dgm:spPr/>
    </dgm:pt>
    <dgm:pt modelId="{3844FFC6-2810-4430-95D1-A6631AC37A4E}" type="pres">
      <dgm:prSet presAssocID="{E4AB6884-CC45-4DA1-8078-4797E78A7D6D}" presName="ellipse4" presStyleLbl="vennNode1" presStyleIdx="3" presStyleCnt="5">
        <dgm:presLayoutVars>
          <dgm:bulletEnabled val="1"/>
        </dgm:presLayoutVars>
      </dgm:prSet>
      <dgm:spPr/>
    </dgm:pt>
    <dgm:pt modelId="{537440D8-99D1-4BB5-9270-F57A73B1EF52}" type="pres">
      <dgm:prSet presAssocID="{E4AB6884-CC45-4DA1-8078-4797E78A7D6D}" presName="ellipse5" presStyleLbl="vennNode1" presStyleIdx="4" presStyleCnt="5">
        <dgm:presLayoutVars>
          <dgm:bulletEnabled val="1"/>
        </dgm:presLayoutVars>
      </dgm:prSet>
      <dgm:spPr/>
    </dgm:pt>
  </dgm:ptLst>
  <dgm:cxnLst>
    <dgm:cxn modelId="{34725D14-9D85-4687-BA51-B4CF7CB69A39}" type="presOf" srcId="{E02CC4C4-3033-4669-91B6-7A1357E32D97}" destId="{29FDCB10-F8E7-4796-BFE7-9912B5884B54}" srcOrd="0" destOrd="0" presId="urn:microsoft.com/office/officeart/2005/8/layout/rings+Icon"/>
    <dgm:cxn modelId="{1D7C3026-01C0-4C04-A893-242CDE925DB9}" type="presOf" srcId="{8E1B9617-ED8D-4C34-BF95-D08F24F61807}" destId="{17F8AA8F-5E44-4C48-B7CA-01F8F7A3346E}" srcOrd="0" destOrd="0" presId="urn:microsoft.com/office/officeart/2005/8/layout/rings+Icon"/>
    <dgm:cxn modelId="{4DF32943-E071-4184-A254-25E23F91BEE1}" srcId="{E4AB6884-CC45-4DA1-8078-4797E78A7D6D}" destId="{8E1B9617-ED8D-4C34-BF95-D08F24F61807}" srcOrd="1" destOrd="0" parTransId="{A58AD522-F723-44C4-9AC6-D203937FDAF6}" sibTransId="{04444842-D917-444C-8A5C-FB096A8E0290}"/>
    <dgm:cxn modelId="{A8F90B6F-DF7A-44A3-808B-C34214404337}" type="presOf" srcId="{2BE1A5F0-5270-4B74-BA96-10179C64BFE3}" destId="{3844FFC6-2810-4430-95D1-A6631AC37A4E}" srcOrd="0" destOrd="0" presId="urn:microsoft.com/office/officeart/2005/8/layout/rings+Icon"/>
    <dgm:cxn modelId="{97B4967F-7034-403B-A41B-3D289EEE2B33}" type="presOf" srcId="{E4AB6884-CC45-4DA1-8078-4797E78A7D6D}" destId="{8EFD0508-A40F-431E-B4FF-B01A65907663}" srcOrd="0" destOrd="0" presId="urn:microsoft.com/office/officeart/2005/8/layout/rings+Icon"/>
    <dgm:cxn modelId="{B2003684-4B2F-46AD-A5B2-3CFC1986346C}" srcId="{E4AB6884-CC45-4DA1-8078-4797E78A7D6D}" destId="{E02CC4C4-3033-4669-91B6-7A1357E32D97}" srcOrd="0" destOrd="0" parTransId="{84B250DA-D9A3-48B8-87F7-F937C6A66256}" sibTransId="{56FF4F0B-5A2A-4678-A115-54DF9D749AC5}"/>
    <dgm:cxn modelId="{79BD038E-14B6-48B5-A75A-458E26FB4CDF}" srcId="{E4AB6884-CC45-4DA1-8078-4797E78A7D6D}" destId="{2BE1A5F0-5270-4B74-BA96-10179C64BFE3}" srcOrd="3" destOrd="0" parTransId="{FFEEBD1D-8CF6-4337-9B1A-33257EF53552}" sibTransId="{0E2615E4-EF99-4CDE-9249-DB7BE769235F}"/>
    <dgm:cxn modelId="{FE6B4FAA-8FD0-49F8-95FB-B90416ECA02D}" srcId="{E4AB6884-CC45-4DA1-8078-4797E78A7D6D}" destId="{85D34E78-E5CE-4447-AC7F-9F9D13214F08}" srcOrd="2" destOrd="0" parTransId="{642AFF75-3B8C-4C42-B6F4-BA80ED99414A}" sibTransId="{AAF29A28-DA0D-4B1E-A91B-8DFDA115630E}"/>
    <dgm:cxn modelId="{5A6AE0CB-6D29-4DEC-91EE-BD9F4C2C0733}" srcId="{E4AB6884-CC45-4DA1-8078-4797E78A7D6D}" destId="{F4C5B2EF-03EB-432C-B6D8-5330A1729AF7}" srcOrd="4" destOrd="0" parTransId="{6B92943B-7652-4274-8C53-D818AF42879D}" sibTransId="{A64B719E-05E3-47A9-BB9B-144F545819AC}"/>
    <dgm:cxn modelId="{4F9225EE-EEBC-4C8A-BEE7-2C15C017B83E}" type="presOf" srcId="{85D34E78-E5CE-4447-AC7F-9F9D13214F08}" destId="{B1B57F1A-F9AC-46E2-93E4-F96738CEF7AC}" srcOrd="0" destOrd="0" presId="urn:microsoft.com/office/officeart/2005/8/layout/rings+Icon"/>
    <dgm:cxn modelId="{2B0FA7FC-8FB0-4523-9913-7B8708717E3A}" type="presOf" srcId="{F4C5B2EF-03EB-432C-B6D8-5330A1729AF7}" destId="{537440D8-99D1-4BB5-9270-F57A73B1EF52}" srcOrd="0" destOrd="0" presId="urn:microsoft.com/office/officeart/2005/8/layout/rings+Icon"/>
    <dgm:cxn modelId="{24A0B473-F299-48DD-9409-79FB6D359186}" type="presParOf" srcId="{8EFD0508-A40F-431E-B4FF-B01A65907663}" destId="{29FDCB10-F8E7-4796-BFE7-9912B5884B54}" srcOrd="0" destOrd="0" presId="urn:microsoft.com/office/officeart/2005/8/layout/rings+Icon"/>
    <dgm:cxn modelId="{4D085069-0A58-40E2-8BE6-77EAA858664C}" type="presParOf" srcId="{8EFD0508-A40F-431E-B4FF-B01A65907663}" destId="{17F8AA8F-5E44-4C48-B7CA-01F8F7A3346E}" srcOrd="1" destOrd="0" presId="urn:microsoft.com/office/officeart/2005/8/layout/rings+Icon"/>
    <dgm:cxn modelId="{F90AE523-484C-40DE-B52C-6000251C91D5}" type="presParOf" srcId="{8EFD0508-A40F-431E-B4FF-B01A65907663}" destId="{B1B57F1A-F9AC-46E2-93E4-F96738CEF7AC}" srcOrd="2" destOrd="0" presId="urn:microsoft.com/office/officeart/2005/8/layout/rings+Icon"/>
    <dgm:cxn modelId="{D0C9E7CF-10DC-431F-9787-FDACD42EEEDC}" type="presParOf" srcId="{8EFD0508-A40F-431E-B4FF-B01A65907663}" destId="{3844FFC6-2810-4430-95D1-A6631AC37A4E}" srcOrd="3" destOrd="0" presId="urn:microsoft.com/office/officeart/2005/8/layout/rings+Icon"/>
    <dgm:cxn modelId="{66E5C497-170E-4E4D-AE98-BDE397A8853C}" type="presParOf" srcId="{8EFD0508-A40F-431E-B4FF-B01A65907663}" destId="{537440D8-99D1-4BB5-9270-F57A73B1EF52}" srcOrd="4" destOrd="0" presId="urn:microsoft.com/office/officeart/2005/8/layout/rings+Icon"/>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270939" cy="3419269"/>
        <a:chOff x="0" y="0"/>
        <a:chExt cx="6270939" cy="3419269"/>
      </a:xfrm>
    </dsp:grpSpPr>
    <dsp:sp modelId="{29FDCB10-F8E7-4796-BFE7-9912B5884B54}">
      <dsp:nvSpPr>
        <dsp:cNvPr id="3" name="Oval 2"/>
        <dsp:cNvSpPr/>
      </dsp:nvSpPr>
      <dsp:spPr bwMode="white">
        <a:xfrm>
          <a:off x="1233772" y="0"/>
          <a:ext cx="2051224" cy="2051219"/>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lIns="121920" tIns="121920" rIns="121920"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b="1"/>
            <a:t>Python 3</a:t>
          </a:r>
        </a:p>
      </dsp:txBody>
      <dsp:txXfrm>
        <a:off x="1233772" y="0"/>
        <a:ext cx="2051224" cy="2051219"/>
      </dsp:txXfrm>
    </dsp:sp>
    <dsp:sp modelId="{17F8AA8F-5E44-4C48-B7CA-01F8F7A3346E}">
      <dsp:nvSpPr>
        <dsp:cNvPr id="4" name="Oval 3"/>
        <dsp:cNvSpPr/>
      </dsp:nvSpPr>
      <dsp:spPr bwMode="white">
        <a:xfrm>
          <a:off x="2288544" y="1368050"/>
          <a:ext cx="2051224" cy="2051219"/>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en-US" b="1"/>
            <a:t>Min 4 GB free disk space</a:t>
          </a:r>
        </a:p>
      </dsp:txBody>
      <dsp:txXfrm>
        <a:off x="2288544" y="1368050"/>
        <a:ext cx="2051224" cy="2051219"/>
      </dsp:txXfrm>
    </dsp:sp>
    <dsp:sp modelId="{B1B57F1A-F9AC-46E2-93E4-F96738CEF7AC}">
      <dsp:nvSpPr>
        <dsp:cNvPr id="5" name="Oval 4"/>
        <dsp:cNvSpPr/>
      </dsp:nvSpPr>
      <dsp:spPr bwMode="white">
        <a:xfrm>
          <a:off x="3343943" y="0"/>
          <a:ext cx="2051224" cy="2051219"/>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b="1"/>
            <a:t>Min 4GB RAM,8GB </a:t>
          </a:r>
          <a:r>
            <a:rPr lang="en-US" sz="1600" b="1"/>
            <a:t>recommended </a:t>
          </a:r>
        </a:p>
      </dsp:txBody>
      <dsp:txXfrm>
        <a:off x="3343943" y="0"/>
        <a:ext cx="2051224" cy="2051219"/>
      </dsp:txXfrm>
    </dsp:sp>
    <dsp:sp modelId="{3844FFC6-2810-4430-95D1-A6631AC37A4E}">
      <dsp:nvSpPr>
        <dsp:cNvPr id="6" name="Oval 5"/>
        <dsp:cNvSpPr/>
      </dsp:nvSpPr>
      <dsp:spPr bwMode="white">
        <a:xfrm>
          <a:off x="4398715" y="1368050"/>
          <a:ext cx="2051224" cy="2051219"/>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800" b="1"/>
            <a:t>Python, libraries</a:t>
          </a:r>
        </a:p>
      </dsp:txBody>
      <dsp:txXfrm>
        <a:off x="4398715" y="1368050"/>
        <a:ext cx="2051224" cy="2051219"/>
      </dsp:txXfrm>
    </dsp:sp>
    <dsp:sp modelId="{537440D8-99D1-4BB5-9270-F57A73B1EF52}">
      <dsp:nvSpPr>
        <dsp:cNvPr id="7" name="Oval 6"/>
        <dsp:cNvSpPr/>
      </dsp:nvSpPr>
      <dsp:spPr bwMode="white">
        <a:xfrm>
          <a:off x="5453487" y="0"/>
          <a:ext cx="2051224" cy="2051219"/>
        </a:xfrm>
        <a:prstGeom prst="ellipse">
          <a:avLst/>
        </a:prstGeom>
      </dsp:spPr>
      <dsp:style>
        <a:lnRef idx="2">
          <a:schemeClr val="lt1"/>
        </a:lnRef>
        <a:fillRef idx="1">
          <a:schemeClr val="accent1">
            <a:alpha val="50000"/>
          </a:schemeClr>
        </a:fillRef>
        <a:effectRef idx="0">
          <a:scrgbClr r="0" g="0" b="0"/>
        </a:effectRef>
        <a:fontRef idx="minor">
          <a:schemeClr val="tx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b="1"/>
            <a:t>MS windows 7/8/10/11</a:t>
          </a:r>
        </a:p>
      </dsp:txBody>
      <dsp:txXfrm>
        <a:off x="5453487" y="0"/>
        <a:ext cx="2051224" cy="2051219"/>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fld>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a:t>nanu</a:t>
            </a:r>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shreya</a:t>
            </a:r>
            <a:r>
              <a:rPr lang="en-US"/>
              <a:t> end</a:t>
            </a:r>
            <a:endParaRPr lang="en-US"/>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a:t>nanu start</a:t>
            </a:r>
            <a:endParaRPr lang="en-I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panose="020F0502020204030204"/>
              </a:rPr>
              <a:t>nanu</a:t>
            </a:r>
            <a:endParaRPr lang="en-US" err="1">
              <a:cs typeface="Calibri" panose="020F0502020204030204"/>
            </a:endParaRPr>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panose="020F0502020204030204"/>
              </a:rPr>
              <a:t>nanu</a:t>
            </a:r>
            <a:endParaRPr lang="en-US" err="1">
              <a:cs typeface="Calibri" panose="020F0502020204030204"/>
            </a:endParaRPr>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IN" altLang="en-US"/>
              <a:t>shreya</a:t>
            </a:r>
            <a:endParaRPr lang="en-I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panose="020F0502020204030204"/>
              </a:rPr>
              <a:t>nanu</a:t>
            </a:r>
            <a:endParaRPr lang="en-US" err="1">
              <a:cs typeface="Calibri" panose="020F0502020204030204"/>
            </a:endParaRPr>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panose="020F0502020204030204"/>
              </a:rPr>
              <a:t>nanu</a:t>
            </a:r>
            <a:endParaRPr lang="en-US" err="1">
              <a:cs typeface="Calibri" panose="020F0502020204030204"/>
            </a:endParaRPr>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panose="020F0502020204030204"/>
              </a:rPr>
              <a:t>Nanu end</a:t>
            </a:r>
            <a:endParaRPr lang="en-IN"/>
          </a:p>
        </p:txBody>
      </p:sp>
      <p:sp>
        <p:nvSpPr>
          <p:cNvPr id="4" name="Slide Number Placeholder 3"/>
          <p:cNvSpPr>
            <a:spLocks noGrp="1"/>
          </p:cNvSpPr>
          <p:nvPr>
            <p:ph type="sldNum" sz="quarter" idx="5"/>
          </p:nvPr>
        </p:nvSpPr>
        <p:spPr/>
        <p:txBody>
          <a:bodyPr/>
          <a:lstStyle/>
          <a:p>
            <a:fld id="{DED491D0-8E1B-49C7-849B-A28568D94497}" type="slidenum">
              <a:rPr lang="en-IN" smtClean="0"/>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err="1">
                <a:cs typeface="Calibri" panose="020F0502020204030204"/>
              </a:rPr>
              <a:t>shreya</a:t>
            </a:r>
            <a:endParaRPr lang="en-IN" altLang="en-US" err="1"/>
          </a:p>
          <a:p>
            <a:pPr marL="171450" indent="-171450">
              <a:buFont typeface="Arial" panose="020B0604020202020204"/>
              <a:buChar char="•"/>
            </a:pPr>
            <a:r>
              <a:rPr lang="en-US"/>
              <a:t>OpenCV-Python is a library of Python designed to solve computer vision problems. Tesseract is an Optical Character Recognition tool (OCR) which can be used to extract written text from different types image files. </a:t>
            </a:r>
            <a:endParaRPr lang="en-US">
              <a:cs typeface="Calibri" panose="020F0502020204030204"/>
            </a:endParaRPr>
          </a:p>
          <a:p>
            <a:pPr marL="171450" indent="-171450">
              <a:buFont typeface="Arial" panose="020B0604020202020204"/>
              <a:buChar char="•"/>
            </a:pPr>
            <a:r>
              <a:rPr lang="en-US"/>
              <a:t>Python tesseract (</a:t>
            </a:r>
            <a:r>
              <a:rPr lang="en-US" err="1"/>
              <a:t>pytesseract</a:t>
            </a:r>
            <a:r>
              <a:rPr lang="en-US"/>
              <a:t>) is a wrapper module for tesseract-OCR-engine developed by the Google. An intermediate bridge which creates an interface btw python </a:t>
            </a:r>
            <a:r>
              <a:rPr lang="en-US" err="1"/>
              <a:t>ocr</a:t>
            </a:r>
            <a:r>
              <a:rPr lang="en-US"/>
              <a:t> and tesseract</a:t>
            </a:r>
            <a:endParaRPr lang="en-US">
              <a:cs typeface="Calibri" panose="020F0502020204030204"/>
            </a:endParaRPr>
          </a:p>
          <a:p>
            <a:endParaRPr lang="en-US">
              <a:cs typeface="Calibri" panose="020F050202020403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err="1"/>
              <a:t>shreya</a:t>
            </a:r>
            <a:endParaRPr lang="en-IN" altLang="en-US" err="1">
              <a:cs typeface="Calibri"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nanu</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panose="020F0502020204030204"/>
              </a:rPr>
              <a:t>shreya</a:t>
            </a:r>
            <a:endParaRPr lang="en-US" err="1">
              <a:cs typeface="Calibri" panose="020F0502020204030204"/>
            </a:endParaRPr>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panose="020F0502020204030204"/>
              </a:rPr>
              <a:t>shreya</a:t>
            </a:r>
            <a:endParaRPr lang="en-US" err="1">
              <a:cs typeface="Calibri" panose="020F0502020204030204"/>
            </a:endParaRPr>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panose="020F0502020204030204"/>
              </a:rPr>
              <a:t>shreya</a:t>
            </a:r>
            <a:endParaRPr lang="en-US" err="1">
              <a:cs typeface="Calibri" panose="020F0502020204030204"/>
            </a:endParaRPr>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a:t>shreya end</a:t>
            </a:r>
            <a:endParaRPr lang="en-I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shreya</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nanu</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err="1"/>
              <a:t>nanu</a:t>
            </a:r>
            <a:r>
              <a:rPr lang="en-IN" altLang="en-US"/>
              <a:t> </a:t>
            </a:r>
            <a:endParaRPr lang="en-IN" altLang="en-US"/>
          </a:p>
          <a:p>
            <a:endParaRPr lang="en-IN" altLang="en-US">
              <a:cs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a:t>Nanu end</a:t>
            </a:r>
            <a:endParaRPr lang="en-I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a:t>shreya start</a:t>
            </a:r>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err="1"/>
              <a:t>shreya</a:t>
            </a:r>
            <a:r>
              <a:rPr lang="en-IN" altLang="en-US"/>
              <a:t> </a:t>
            </a:r>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shreya</a:t>
            </a:r>
            <a:r>
              <a:rPr lang="en-US"/>
              <a:t> </a:t>
            </a:r>
            <a:endParaRPr lang="en-US"/>
          </a:p>
        </p:txBody>
      </p:sp>
      <p:sp>
        <p:nvSpPr>
          <p:cNvPr id="4" name="Slide Number Placeholder 3"/>
          <p:cNvSpPr>
            <a:spLocks noGrp="1"/>
          </p:cNvSpPr>
          <p:nvPr>
            <p:ph type="sldNum" sz="quarter" idx="5"/>
          </p:nvPr>
        </p:nvSpPr>
        <p:spPr/>
        <p:txBody>
          <a:bodyPr/>
          <a:lstStyle/>
          <a:p>
            <a:fld id="{DED491D0-8E1B-49C7-849B-A28568D94497}" type="slidenum">
              <a:rPr lang="en-GB"/>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err="1"/>
              <a:t>shreya</a:t>
            </a:r>
            <a:r>
              <a:rPr lang="en-IN"/>
              <a:t> </a:t>
            </a:r>
            <a:endParaRPr lang="en-US"/>
          </a:p>
        </p:txBody>
      </p:sp>
      <p:sp>
        <p:nvSpPr>
          <p:cNvPr id="4" name="Slide Number Placeholder 3"/>
          <p:cNvSpPr>
            <a:spLocks noGrp="1"/>
          </p:cNvSpPr>
          <p:nvPr>
            <p:ph type="sldNum" sz="quarter" idx="5"/>
          </p:nvPr>
        </p:nvSpPr>
        <p:spPr/>
        <p:txBody>
          <a:bodyPr/>
          <a:lstStyle/>
          <a:p>
            <a:fld id="{DED491D0-8E1B-49C7-849B-A28568D94497}"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5F9A02C-A0AB-4591-9DB9-BB34F9EE32D1}" type="datetime1">
              <a:rPr lang="en-US" smtClean="0"/>
            </a:fld>
            <a:endParaRPr lang="en-US"/>
          </a:p>
        </p:txBody>
      </p:sp>
      <p:sp>
        <p:nvSpPr>
          <p:cNvPr id="5" name="Footer Placeholder 4"/>
          <p:cNvSpPr>
            <a:spLocks noGrp="1"/>
          </p:cNvSpPr>
          <p:nvPr>
            <p:ph type="ftr" sz="quarter" idx="11"/>
          </p:nvPr>
        </p:nvSpPr>
        <p:spPr/>
        <p:txBody>
          <a:bodyPr/>
          <a:lstStyle/>
          <a:p>
            <a:r>
              <a:rPr lang="en-US"/>
              <a:t>OCR - (BCA 5th SEM)</a:t>
            </a:r>
            <a:endParaRPr lang="en-US"/>
          </a:p>
        </p:txBody>
      </p:sp>
      <p:sp>
        <p:nvSpPr>
          <p:cNvPr id="6" name="Slide Number Placeholder 5"/>
          <p:cNvSpPr>
            <a:spLocks noGrp="1"/>
          </p:cNvSpPr>
          <p:nvPr>
            <p:ph type="sldNum" sz="quarter" idx="12"/>
          </p:nvPr>
        </p:nvSpPr>
        <p:spPr/>
        <p:txBody>
          <a:bodyPr/>
          <a:lstStyle/>
          <a:p>
            <a:fld id="{BD266BE7-899D-4075-917F-DBDE33B6B692}"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A541D8A-7D46-41CF-A000-55E9D537C5E5}" type="datetime1">
              <a:rPr lang="en-US" smtClean="0"/>
            </a:fld>
            <a:endParaRPr lang="en-US"/>
          </a:p>
        </p:txBody>
      </p:sp>
      <p:sp>
        <p:nvSpPr>
          <p:cNvPr id="5" name="Footer Placeholder 4"/>
          <p:cNvSpPr>
            <a:spLocks noGrp="1"/>
          </p:cNvSpPr>
          <p:nvPr>
            <p:ph type="ftr" sz="quarter" idx="11"/>
          </p:nvPr>
        </p:nvSpPr>
        <p:spPr/>
        <p:txBody>
          <a:bodyPr/>
          <a:lstStyle/>
          <a:p>
            <a:r>
              <a:rPr lang="en-US"/>
              <a:t>OCR - (BCA 5th SEM)</a:t>
            </a:r>
            <a:endParaRPr lang="en-US"/>
          </a:p>
        </p:txBody>
      </p:sp>
      <p:sp>
        <p:nvSpPr>
          <p:cNvPr id="6" name="Slide Number Placeholder 5"/>
          <p:cNvSpPr>
            <a:spLocks noGrp="1"/>
          </p:cNvSpPr>
          <p:nvPr>
            <p:ph type="sldNum" sz="quarter" idx="12"/>
          </p:nvPr>
        </p:nvSpPr>
        <p:spPr/>
        <p:txBody>
          <a:bodyPr/>
          <a:lstStyle/>
          <a:p>
            <a:fld id="{BD266BE7-899D-4075-917F-DBDE33B6B69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7773EAA-7DDF-4E97-A083-C1E66F23993B}" type="datetime1">
              <a:rPr lang="en-US" smtClean="0"/>
            </a:fld>
            <a:endParaRPr lang="en-US"/>
          </a:p>
        </p:txBody>
      </p:sp>
      <p:sp>
        <p:nvSpPr>
          <p:cNvPr id="5" name="Footer Placeholder 4"/>
          <p:cNvSpPr>
            <a:spLocks noGrp="1"/>
          </p:cNvSpPr>
          <p:nvPr>
            <p:ph type="ftr" sz="quarter" idx="11"/>
          </p:nvPr>
        </p:nvSpPr>
        <p:spPr/>
        <p:txBody>
          <a:bodyPr/>
          <a:lstStyle/>
          <a:p>
            <a:r>
              <a:rPr lang="en-US"/>
              <a:t>OCR - (BCA 5th SEM)</a:t>
            </a:r>
            <a:endParaRPr lang="en-US"/>
          </a:p>
        </p:txBody>
      </p:sp>
      <p:sp>
        <p:nvSpPr>
          <p:cNvPr id="6" name="Slide Number Placeholder 5"/>
          <p:cNvSpPr>
            <a:spLocks noGrp="1"/>
          </p:cNvSpPr>
          <p:nvPr>
            <p:ph type="sldNum" sz="quarter" idx="12"/>
          </p:nvPr>
        </p:nvSpPr>
        <p:spPr/>
        <p:txBody>
          <a:bodyPr/>
          <a:lstStyle/>
          <a:p>
            <a:fld id="{BD266BE7-899D-4075-917F-DBDE33B6B69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95ECC1B-8C3F-4E28-998D-6BBF49BE83D0}" type="datetime1">
              <a:rPr lang="en-US" smtClean="0"/>
            </a:fld>
            <a:endParaRPr lang="en-US"/>
          </a:p>
        </p:txBody>
      </p:sp>
      <p:sp>
        <p:nvSpPr>
          <p:cNvPr id="5" name="Footer Placeholder 4"/>
          <p:cNvSpPr>
            <a:spLocks noGrp="1"/>
          </p:cNvSpPr>
          <p:nvPr>
            <p:ph type="ftr" sz="quarter" idx="11"/>
          </p:nvPr>
        </p:nvSpPr>
        <p:spPr/>
        <p:txBody>
          <a:bodyPr/>
          <a:lstStyle/>
          <a:p>
            <a:r>
              <a:rPr lang="en-US"/>
              <a:t>OCR - (BCA 5th SEM)</a:t>
            </a:r>
            <a:endParaRPr lang="en-US"/>
          </a:p>
        </p:txBody>
      </p:sp>
      <p:sp>
        <p:nvSpPr>
          <p:cNvPr id="6" name="Slide Number Placeholder 5"/>
          <p:cNvSpPr>
            <a:spLocks noGrp="1"/>
          </p:cNvSpPr>
          <p:nvPr>
            <p:ph type="sldNum" sz="quarter" idx="12"/>
          </p:nvPr>
        </p:nvSpPr>
        <p:spPr/>
        <p:txBody>
          <a:bodyPr/>
          <a:lstStyle/>
          <a:p>
            <a:fld id="{BD266BE7-899D-4075-917F-DBDE33B6B69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7B620C8-07B3-4B79-BD75-5B3DC7460980}" type="datetime1">
              <a:rPr lang="en-US" smtClean="0"/>
            </a:fld>
            <a:endParaRPr lang="en-US"/>
          </a:p>
        </p:txBody>
      </p:sp>
      <p:sp>
        <p:nvSpPr>
          <p:cNvPr id="5" name="Footer Placeholder 4"/>
          <p:cNvSpPr>
            <a:spLocks noGrp="1"/>
          </p:cNvSpPr>
          <p:nvPr>
            <p:ph type="ftr" sz="quarter" idx="11"/>
          </p:nvPr>
        </p:nvSpPr>
        <p:spPr/>
        <p:txBody>
          <a:bodyPr/>
          <a:lstStyle/>
          <a:p>
            <a:r>
              <a:rPr lang="en-US"/>
              <a:t>OCR - (BCA 5th SEM)</a:t>
            </a:r>
            <a:endParaRPr lang="en-US"/>
          </a:p>
        </p:txBody>
      </p:sp>
      <p:sp>
        <p:nvSpPr>
          <p:cNvPr id="6" name="Slide Number Placeholder 5"/>
          <p:cNvSpPr>
            <a:spLocks noGrp="1"/>
          </p:cNvSpPr>
          <p:nvPr>
            <p:ph type="sldNum" sz="quarter" idx="12"/>
          </p:nvPr>
        </p:nvSpPr>
        <p:spPr/>
        <p:txBody>
          <a:bodyPr/>
          <a:lstStyle/>
          <a:p>
            <a:fld id="{BD266BE7-899D-4075-917F-DBDE33B6B692}"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01E9C4C7-217B-42F6-989F-4DB91160D5B7}" type="datetime1">
              <a:rPr lang="en-US" smtClean="0"/>
            </a:fld>
            <a:endParaRPr lang="en-US"/>
          </a:p>
        </p:txBody>
      </p:sp>
      <p:sp>
        <p:nvSpPr>
          <p:cNvPr id="6" name="Footer Placeholder 5"/>
          <p:cNvSpPr>
            <a:spLocks noGrp="1"/>
          </p:cNvSpPr>
          <p:nvPr>
            <p:ph type="ftr" sz="quarter" idx="11"/>
          </p:nvPr>
        </p:nvSpPr>
        <p:spPr/>
        <p:txBody>
          <a:bodyPr/>
          <a:lstStyle/>
          <a:p>
            <a:r>
              <a:rPr lang="en-US"/>
              <a:t>OCR - (BCA 5th SEM)</a:t>
            </a:r>
            <a:endParaRPr lang="en-US"/>
          </a:p>
        </p:txBody>
      </p:sp>
      <p:sp>
        <p:nvSpPr>
          <p:cNvPr id="7" name="Slide Number Placeholder 6"/>
          <p:cNvSpPr>
            <a:spLocks noGrp="1"/>
          </p:cNvSpPr>
          <p:nvPr>
            <p:ph type="sldNum" sz="quarter" idx="12"/>
          </p:nvPr>
        </p:nvSpPr>
        <p:spPr/>
        <p:txBody>
          <a:bodyPr/>
          <a:lstStyle/>
          <a:p>
            <a:fld id="{BD266BE7-899D-4075-917F-DBDE33B6B69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0A944B1-B6FF-4E1F-93DF-D79EE910321D}" type="datetime1">
              <a:rPr lang="en-US" smtClean="0"/>
            </a:fld>
            <a:endParaRPr lang="en-US"/>
          </a:p>
        </p:txBody>
      </p:sp>
      <p:sp>
        <p:nvSpPr>
          <p:cNvPr id="8" name="Footer Placeholder 7"/>
          <p:cNvSpPr>
            <a:spLocks noGrp="1"/>
          </p:cNvSpPr>
          <p:nvPr>
            <p:ph type="ftr" sz="quarter" idx="11"/>
          </p:nvPr>
        </p:nvSpPr>
        <p:spPr/>
        <p:txBody>
          <a:bodyPr/>
          <a:lstStyle/>
          <a:p>
            <a:r>
              <a:rPr lang="en-US"/>
              <a:t>OCR - (BCA 5th SEM)</a:t>
            </a:r>
            <a:endParaRPr lang="en-US"/>
          </a:p>
        </p:txBody>
      </p:sp>
      <p:sp>
        <p:nvSpPr>
          <p:cNvPr id="9" name="Slide Number Placeholder 8"/>
          <p:cNvSpPr>
            <a:spLocks noGrp="1"/>
          </p:cNvSpPr>
          <p:nvPr>
            <p:ph type="sldNum" sz="quarter" idx="12"/>
          </p:nvPr>
        </p:nvSpPr>
        <p:spPr/>
        <p:txBody>
          <a:bodyPr/>
          <a:lstStyle/>
          <a:p>
            <a:fld id="{BD266BE7-899D-4075-917F-DBDE33B6B69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452D30F-9BD2-4976-89F5-FC13E706B1BF}" type="datetime1">
              <a:rPr lang="en-US" smtClean="0"/>
            </a:fld>
            <a:endParaRPr lang="en-US"/>
          </a:p>
        </p:txBody>
      </p:sp>
      <p:sp>
        <p:nvSpPr>
          <p:cNvPr id="4" name="Footer Placeholder 3"/>
          <p:cNvSpPr>
            <a:spLocks noGrp="1"/>
          </p:cNvSpPr>
          <p:nvPr>
            <p:ph type="ftr" sz="quarter" idx="11"/>
          </p:nvPr>
        </p:nvSpPr>
        <p:spPr/>
        <p:txBody>
          <a:bodyPr/>
          <a:lstStyle/>
          <a:p>
            <a:r>
              <a:rPr lang="en-US"/>
              <a:t>OCR - (BCA 5th SEM)</a:t>
            </a:r>
            <a:endParaRPr lang="en-US"/>
          </a:p>
        </p:txBody>
      </p:sp>
      <p:sp>
        <p:nvSpPr>
          <p:cNvPr id="5" name="Slide Number Placeholder 4"/>
          <p:cNvSpPr>
            <a:spLocks noGrp="1"/>
          </p:cNvSpPr>
          <p:nvPr>
            <p:ph type="sldNum" sz="quarter" idx="12"/>
          </p:nvPr>
        </p:nvSpPr>
        <p:spPr/>
        <p:txBody>
          <a:bodyPr/>
          <a:lstStyle/>
          <a:p>
            <a:fld id="{BD266BE7-899D-4075-917F-DBDE33B6B69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85FAF7E-7672-477F-BA5A-E1313E95E47E}" type="datetime1">
              <a:rPr lang="en-US" smtClean="0"/>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OCR - (BCA 5th SEM)</a:t>
            </a:r>
            <a:endParaRPr lang="en-US"/>
          </a:p>
        </p:txBody>
      </p:sp>
      <p:sp>
        <p:nvSpPr>
          <p:cNvPr id="9" name="Slide Number Placeholder 8"/>
          <p:cNvSpPr>
            <a:spLocks noGrp="1"/>
          </p:cNvSpPr>
          <p:nvPr>
            <p:ph type="sldNum" sz="quarter" idx="12"/>
          </p:nvPr>
        </p:nvSpPr>
        <p:spPr/>
        <p:txBody>
          <a:bodyPr/>
          <a:lstStyle/>
          <a:p>
            <a:fld id="{BD266BE7-899D-4075-917F-DBDE33B6B69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1763E91-CD27-46A7-B8AF-A6A0322FCF8A}" type="datetime1">
              <a:rPr lang="en-US" smtClean="0"/>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OCR - (BCA 5th SEM)</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D266BE7-899D-4075-917F-DBDE33B6B69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DE38D4B-F6CD-4A73-9C8D-08CF7F6E6B8A}" type="datetime1">
              <a:rPr lang="en-US" smtClean="0"/>
            </a:fld>
            <a:endParaRPr lang="en-US"/>
          </a:p>
        </p:txBody>
      </p:sp>
      <p:sp>
        <p:nvSpPr>
          <p:cNvPr id="6" name="Footer Placeholder 5"/>
          <p:cNvSpPr>
            <a:spLocks noGrp="1"/>
          </p:cNvSpPr>
          <p:nvPr>
            <p:ph type="ftr" sz="quarter" idx="11"/>
          </p:nvPr>
        </p:nvSpPr>
        <p:spPr/>
        <p:txBody>
          <a:bodyPr/>
          <a:lstStyle/>
          <a:p>
            <a:r>
              <a:rPr lang="en-US"/>
              <a:t>OCR - (BCA 5th SEM)</a:t>
            </a:r>
            <a:endParaRPr lang="en-US"/>
          </a:p>
        </p:txBody>
      </p:sp>
      <p:sp>
        <p:nvSpPr>
          <p:cNvPr id="7" name="Slide Number Placeholder 6"/>
          <p:cNvSpPr>
            <a:spLocks noGrp="1"/>
          </p:cNvSpPr>
          <p:nvPr>
            <p:ph type="sldNum" sz="quarter" idx="12"/>
          </p:nvPr>
        </p:nvSpPr>
        <p:spPr/>
        <p:txBody>
          <a:bodyPr/>
          <a:lstStyle/>
          <a:p>
            <a:fld id="{BD266BE7-899D-4075-917F-DBDE33B6B692}"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2CE9776-0712-4A17-A289-E6EEF7EDC229}" type="datetime1">
              <a:rPr lang="en-US" smtClean="0"/>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OCR - (BCA 5th SEM)</a:t>
            </a:r>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D266BE7-899D-4075-917F-DBDE33B6B692}" type="slidenum">
              <a:rPr lang="en-US" smtClean="0"/>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hyperlink" Target="https://www.researchgate.net/journal/IEEE-Transactions-on-Systems-Man-and-Cybernetics-Part-C-Applications-and-Reviews-1094-6977"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hyperlink" Target="https://en.wikipedia.org/wiki/Google_Book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hyperlink" Target="https://www.analyticsvidhya.com/blog/2021/06/optical-character-recognitionocr-with-tesseract-opencv-and-python/" TargetMode="External"/><Relationship Id="rId3" Type="http://schemas.openxmlformats.org/officeDocument/2006/relationships/hyperlink" Target="https://pyimagesearch.com/2021/08/23/your-first-ocr-project-with-tesseract-and-python/" TargetMode="External"/><Relationship Id="rId2" Type="http://schemas.openxmlformats.org/officeDocument/2006/relationships/hyperlink" Target="https://www.thepythoncode.com/article/optical-character-recognition-pytesseract-python" TargetMode="External"/><Relationship Id="rId1" Type="http://schemas.openxmlformats.org/officeDocument/2006/relationships/hyperlink" Target="https://github.com/tesseract-ocr/tesseract" TargetMode="Externa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21.GIF"/><Relationship Id="rId2" Type="http://schemas.microsoft.com/office/2007/relationships/hdphoto" Target="../media/image20.wdp"/><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microsoft.com/office/2007/relationships/hdphoto" Target="../media/image5.wdp"/><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microsoft.com/office/2007/relationships/hdphoto" Target="../media/image7.wdp"/><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hyperlink" Target="https://ieeexplore.ieee.org/author/37088458189" TargetMode="External"/><Relationship Id="rId7" Type="http://schemas.openxmlformats.org/officeDocument/2006/relationships/hyperlink" Target="https://ieeexplore.ieee.org/author/37088459151" TargetMode="External"/><Relationship Id="rId6" Type="http://schemas.openxmlformats.org/officeDocument/2006/relationships/hyperlink" Target="https://ieeexplore.ieee.org/author/37088457941" TargetMode="External"/><Relationship Id="rId5" Type="http://schemas.openxmlformats.org/officeDocument/2006/relationships/hyperlink" Target="https://ieeexplore.ieee.org/author/37088384031" TargetMode="External"/><Relationship Id="rId4" Type="http://schemas.openxmlformats.org/officeDocument/2006/relationships/hyperlink" Target="https://ieeexplore.ieee.org/author/37088447122" TargetMode="External"/><Relationship Id="rId3" Type="http://schemas.openxmlformats.org/officeDocument/2006/relationships/hyperlink" Target="https://ieeexplore.ieee.org/author/37086110381" TargetMode="External"/><Relationship Id="rId2" Type="http://schemas.openxmlformats.org/officeDocument/2006/relationships/hyperlink" Target="https://ieeexplore.ieee.org/author/37673934600" TargetMode="External"/><Relationship Id="rId10" Type="http://schemas.openxmlformats.org/officeDocument/2006/relationships/notesSlide" Target="../notesSlides/notesSlide9.xml"/><Relationship Id="rId1" Type="http://schemas.openxmlformats.org/officeDocument/2006/relationships/hyperlink" Target="https://ieeexplore.ieee.org/author/3708651686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1142" y="292735"/>
            <a:ext cx="9863455" cy="3795395"/>
          </a:xfrm>
          <a:custGeom>
            <a:avLst/>
            <a:gdLst>
              <a:gd name="connsiteX0" fmla="*/ 0 w 9863455"/>
              <a:gd name="connsiteY0" fmla="*/ 0 h 3795395"/>
              <a:gd name="connsiteX1" fmla="*/ 558929 w 9863455"/>
              <a:gd name="connsiteY1" fmla="*/ 0 h 3795395"/>
              <a:gd name="connsiteX2" fmla="*/ 1413762 w 9863455"/>
              <a:gd name="connsiteY2" fmla="*/ 0 h 3795395"/>
              <a:gd name="connsiteX3" fmla="*/ 1775422 w 9863455"/>
              <a:gd name="connsiteY3" fmla="*/ 0 h 3795395"/>
              <a:gd name="connsiteX4" fmla="*/ 2137082 w 9863455"/>
              <a:gd name="connsiteY4" fmla="*/ 0 h 3795395"/>
              <a:gd name="connsiteX5" fmla="*/ 2991915 w 9863455"/>
              <a:gd name="connsiteY5" fmla="*/ 0 h 3795395"/>
              <a:gd name="connsiteX6" fmla="*/ 3550844 w 9863455"/>
              <a:gd name="connsiteY6" fmla="*/ 0 h 3795395"/>
              <a:gd name="connsiteX7" fmla="*/ 4405677 w 9863455"/>
              <a:gd name="connsiteY7" fmla="*/ 0 h 3795395"/>
              <a:gd name="connsiteX8" fmla="*/ 4767337 w 9863455"/>
              <a:gd name="connsiteY8" fmla="*/ 0 h 3795395"/>
              <a:gd name="connsiteX9" fmla="*/ 5128997 w 9863455"/>
              <a:gd name="connsiteY9" fmla="*/ 0 h 3795395"/>
              <a:gd name="connsiteX10" fmla="*/ 5490657 w 9863455"/>
              <a:gd name="connsiteY10" fmla="*/ 0 h 3795395"/>
              <a:gd name="connsiteX11" fmla="*/ 5852317 w 9863455"/>
              <a:gd name="connsiteY11" fmla="*/ 0 h 3795395"/>
              <a:gd name="connsiteX12" fmla="*/ 6411246 w 9863455"/>
              <a:gd name="connsiteY12" fmla="*/ 0 h 3795395"/>
              <a:gd name="connsiteX13" fmla="*/ 7167444 w 9863455"/>
              <a:gd name="connsiteY13" fmla="*/ 0 h 3795395"/>
              <a:gd name="connsiteX14" fmla="*/ 7627739 w 9863455"/>
              <a:gd name="connsiteY14" fmla="*/ 0 h 3795395"/>
              <a:gd name="connsiteX15" fmla="*/ 7989399 w 9863455"/>
              <a:gd name="connsiteY15" fmla="*/ 0 h 3795395"/>
              <a:gd name="connsiteX16" fmla="*/ 8745597 w 9863455"/>
              <a:gd name="connsiteY16" fmla="*/ 0 h 3795395"/>
              <a:gd name="connsiteX17" fmla="*/ 9107257 w 9863455"/>
              <a:gd name="connsiteY17" fmla="*/ 0 h 3795395"/>
              <a:gd name="connsiteX18" fmla="*/ 9863455 w 9863455"/>
              <a:gd name="connsiteY18" fmla="*/ 0 h 3795395"/>
              <a:gd name="connsiteX19" fmla="*/ 9863455 w 9863455"/>
              <a:gd name="connsiteY19" fmla="*/ 632566 h 3795395"/>
              <a:gd name="connsiteX20" fmla="*/ 9863455 w 9863455"/>
              <a:gd name="connsiteY20" fmla="*/ 1227178 h 3795395"/>
              <a:gd name="connsiteX21" fmla="*/ 9863455 w 9863455"/>
              <a:gd name="connsiteY21" fmla="*/ 1783836 h 3795395"/>
              <a:gd name="connsiteX22" fmla="*/ 9863455 w 9863455"/>
              <a:gd name="connsiteY22" fmla="*/ 2378448 h 3795395"/>
              <a:gd name="connsiteX23" fmla="*/ 9863455 w 9863455"/>
              <a:gd name="connsiteY23" fmla="*/ 3011013 h 3795395"/>
              <a:gd name="connsiteX24" fmla="*/ 9863455 w 9863455"/>
              <a:gd name="connsiteY24" fmla="*/ 3795395 h 3795395"/>
              <a:gd name="connsiteX25" fmla="*/ 9403160 w 9863455"/>
              <a:gd name="connsiteY25" fmla="*/ 3795395 h 3795395"/>
              <a:gd name="connsiteX26" fmla="*/ 9041500 w 9863455"/>
              <a:gd name="connsiteY26" fmla="*/ 3795395 h 3795395"/>
              <a:gd name="connsiteX27" fmla="*/ 8285302 w 9863455"/>
              <a:gd name="connsiteY27" fmla="*/ 3795395 h 3795395"/>
              <a:gd name="connsiteX28" fmla="*/ 7627739 w 9863455"/>
              <a:gd name="connsiteY28" fmla="*/ 3795395 h 3795395"/>
              <a:gd name="connsiteX29" fmla="*/ 6970175 w 9863455"/>
              <a:gd name="connsiteY29" fmla="*/ 3795395 h 3795395"/>
              <a:gd name="connsiteX30" fmla="*/ 6115342 w 9863455"/>
              <a:gd name="connsiteY30" fmla="*/ 3795395 h 3795395"/>
              <a:gd name="connsiteX31" fmla="*/ 5260509 w 9863455"/>
              <a:gd name="connsiteY31" fmla="*/ 3795395 h 3795395"/>
              <a:gd name="connsiteX32" fmla="*/ 4800215 w 9863455"/>
              <a:gd name="connsiteY32" fmla="*/ 3795395 h 3795395"/>
              <a:gd name="connsiteX33" fmla="*/ 4241286 w 9863455"/>
              <a:gd name="connsiteY33" fmla="*/ 3795395 h 3795395"/>
              <a:gd name="connsiteX34" fmla="*/ 3386453 w 9863455"/>
              <a:gd name="connsiteY34" fmla="*/ 3795395 h 3795395"/>
              <a:gd name="connsiteX35" fmla="*/ 3024793 w 9863455"/>
              <a:gd name="connsiteY35" fmla="*/ 3795395 h 3795395"/>
              <a:gd name="connsiteX36" fmla="*/ 2465864 w 9863455"/>
              <a:gd name="connsiteY36" fmla="*/ 3795395 h 3795395"/>
              <a:gd name="connsiteX37" fmla="*/ 1611031 w 9863455"/>
              <a:gd name="connsiteY37" fmla="*/ 3795395 h 3795395"/>
              <a:gd name="connsiteX38" fmla="*/ 854833 w 9863455"/>
              <a:gd name="connsiteY38" fmla="*/ 3795395 h 3795395"/>
              <a:gd name="connsiteX39" fmla="*/ 0 w 9863455"/>
              <a:gd name="connsiteY39" fmla="*/ 3795395 h 3795395"/>
              <a:gd name="connsiteX40" fmla="*/ 0 w 9863455"/>
              <a:gd name="connsiteY40" fmla="*/ 3238737 h 3795395"/>
              <a:gd name="connsiteX41" fmla="*/ 0 w 9863455"/>
              <a:gd name="connsiteY41" fmla="*/ 2720033 h 3795395"/>
              <a:gd name="connsiteX42" fmla="*/ 0 w 9863455"/>
              <a:gd name="connsiteY42" fmla="*/ 2201329 h 3795395"/>
              <a:gd name="connsiteX43" fmla="*/ 0 w 9863455"/>
              <a:gd name="connsiteY43" fmla="*/ 1530809 h 3795395"/>
              <a:gd name="connsiteX44" fmla="*/ 0 w 9863455"/>
              <a:gd name="connsiteY44" fmla="*/ 936197 h 3795395"/>
              <a:gd name="connsiteX45" fmla="*/ 0 w 9863455"/>
              <a:gd name="connsiteY45" fmla="*/ 0 h 379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63455" h="3795395" fill="none" extrusionOk="0">
                <a:moveTo>
                  <a:pt x="0" y="0"/>
                </a:moveTo>
                <a:cubicBezTo>
                  <a:pt x="243522" y="-18675"/>
                  <a:pt x="430759" y="15146"/>
                  <a:pt x="558929" y="0"/>
                </a:cubicBezTo>
                <a:cubicBezTo>
                  <a:pt x="687099" y="-15146"/>
                  <a:pt x="1050536" y="33898"/>
                  <a:pt x="1413762" y="0"/>
                </a:cubicBezTo>
                <a:cubicBezTo>
                  <a:pt x="1776988" y="-33898"/>
                  <a:pt x="1663023" y="15125"/>
                  <a:pt x="1775422" y="0"/>
                </a:cubicBezTo>
                <a:cubicBezTo>
                  <a:pt x="1887821" y="-15125"/>
                  <a:pt x="1967109" y="-3040"/>
                  <a:pt x="2137082" y="0"/>
                </a:cubicBezTo>
                <a:cubicBezTo>
                  <a:pt x="2307055" y="3040"/>
                  <a:pt x="2738288" y="-25656"/>
                  <a:pt x="2991915" y="0"/>
                </a:cubicBezTo>
                <a:cubicBezTo>
                  <a:pt x="3245542" y="25656"/>
                  <a:pt x="3310486" y="4909"/>
                  <a:pt x="3550844" y="0"/>
                </a:cubicBezTo>
                <a:cubicBezTo>
                  <a:pt x="3791202" y="-4909"/>
                  <a:pt x="4043749" y="-38564"/>
                  <a:pt x="4405677" y="0"/>
                </a:cubicBezTo>
                <a:cubicBezTo>
                  <a:pt x="4767605" y="38564"/>
                  <a:pt x="4640171" y="-10649"/>
                  <a:pt x="4767337" y="0"/>
                </a:cubicBezTo>
                <a:cubicBezTo>
                  <a:pt x="4894503" y="10649"/>
                  <a:pt x="4950962" y="5091"/>
                  <a:pt x="5128997" y="0"/>
                </a:cubicBezTo>
                <a:cubicBezTo>
                  <a:pt x="5307032" y="-5091"/>
                  <a:pt x="5328473" y="3160"/>
                  <a:pt x="5490657" y="0"/>
                </a:cubicBezTo>
                <a:cubicBezTo>
                  <a:pt x="5652841" y="-3160"/>
                  <a:pt x="5685635" y="1495"/>
                  <a:pt x="5852317" y="0"/>
                </a:cubicBezTo>
                <a:cubicBezTo>
                  <a:pt x="6018999" y="-1495"/>
                  <a:pt x="6248780" y="886"/>
                  <a:pt x="6411246" y="0"/>
                </a:cubicBezTo>
                <a:cubicBezTo>
                  <a:pt x="6573712" y="-886"/>
                  <a:pt x="6851559" y="-19276"/>
                  <a:pt x="7167444" y="0"/>
                </a:cubicBezTo>
                <a:cubicBezTo>
                  <a:pt x="7483329" y="19276"/>
                  <a:pt x="7464869" y="3464"/>
                  <a:pt x="7627739" y="0"/>
                </a:cubicBezTo>
                <a:cubicBezTo>
                  <a:pt x="7790609" y="-3464"/>
                  <a:pt x="7878698" y="12106"/>
                  <a:pt x="7989399" y="0"/>
                </a:cubicBezTo>
                <a:cubicBezTo>
                  <a:pt x="8100100" y="-12106"/>
                  <a:pt x="8502564" y="19136"/>
                  <a:pt x="8745597" y="0"/>
                </a:cubicBezTo>
                <a:cubicBezTo>
                  <a:pt x="8988630" y="-19136"/>
                  <a:pt x="8945794" y="7848"/>
                  <a:pt x="9107257" y="0"/>
                </a:cubicBezTo>
                <a:cubicBezTo>
                  <a:pt x="9268720" y="-7848"/>
                  <a:pt x="9704799" y="-15398"/>
                  <a:pt x="9863455" y="0"/>
                </a:cubicBezTo>
                <a:cubicBezTo>
                  <a:pt x="9843640" y="238395"/>
                  <a:pt x="9890392" y="377692"/>
                  <a:pt x="9863455" y="632566"/>
                </a:cubicBezTo>
                <a:cubicBezTo>
                  <a:pt x="9836518" y="887440"/>
                  <a:pt x="9861873" y="1051604"/>
                  <a:pt x="9863455" y="1227178"/>
                </a:cubicBezTo>
                <a:cubicBezTo>
                  <a:pt x="9865037" y="1402752"/>
                  <a:pt x="9843537" y="1601945"/>
                  <a:pt x="9863455" y="1783836"/>
                </a:cubicBezTo>
                <a:cubicBezTo>
                  <a:pt x="9883373" y="1965727"/>
                  <a:pt x="9871833" y="2204222"/>
                  <a:pt x="9863455" y="2378448"/>
                </a:cubicBezTo>
                <a:cubicBezTo>
                  <a:pt x="9855077" y="2552674"/>
                  <a:pt x="9847310" y="2852169"/>
                  <a:pt x="9863455" y="3011013"/>
                </a:cubicBezTo>
                <a:cubicBezTo>
                  <a:pt x="9879600" y="3169858"/>
                  <a:pt x="9835751" y="3428486"/>
                  <a:pt x="9863455" y="3795395"/>
                </a:cubicBezTo>
                <a:cubicBezTo>
                  <a:pt x="9701922" y="3806556"/>
                  <a:pt x="9503298" y="3800789"/>
                  <a:pt x="9403160" y="3795395"/>
                </a:cubicBezTo>
                <a:cubicBezTo>
                  <a:pt x="9303022" y="3790001"/>
                  <a:pt x="9195913" y="3802752"/>
                  <a:pt x="9041500" y="3795395"/>
                </a:cubicBezTo>
                <a:cubicBezTo>
                  <a:pt x="8887087" y="3788038"/>
                  <a:pt x="8559109" y="3788617"/>
                  <a:pt x="8285302" y="3795395"/>
                </a:cubicBezTo>
                <a:cubicBezTo>
                  <a:pt x="8011495" y="3802173"/>
                  <a:pt x="7909417" y="3814625"/>
                  <a:pt x="7627739" y="3795395"/>
                </a:cubicBezTo>
                <a:cubicBezTo>
                  <a:pt x="7346061" y="3776165"/>
                  <a:pt x="7235699" y="3801152"/>
                  <a:pt x="6970175" y="3795395"/>
                </a:cubicBezTo>
                <a:cubicBezTo>
                  <a:pt x="6704651" y="3789638"/>
                  <a:pt x="6322430" y="3790988"/>
                  <a:pt x="6115342" y="3795395"/>
                </a:cubicBezTo>
                <a:cubicBezTo>
                  <a:pt x="5908254" y="3799802"/>
                  <a:pt x="5682885" y="3836039"/>
                  <a:pt x="5260509" y="3795395"/>
                </a:cubicBezTo>
                <a:cubicBezTo>
                  <a:pt x="4838133" y="3754751"/>
                  <a:pt x="5028705" y="3795820"/>
                  <a:pt x="4800215" y="3795395"/>
                </a:cubicBezTo>
                <a:cubicBezTo>
                  <a:pt x="4571725" y="3794970"/>
                  <a:pt x="4471984" y="3784168"/>
                  <a:pt x="4241286" y="3795395"/>
                </a:cubicBezTo>
                <a:cubicBezTo>
                  <a:pt x="4010588" y="3806622"/>
                  <a:pt x="3647669" y="3798433"/>
                  <a:pt x="3386453" y="3795395"/>
                </a:cubicBezTo>
                <a:cubicBezTo>
                  <a:pt x="3125237" y="3792357"/>
                  <a:pt x="3146858" y="3783321"/>
                  <a:pt x="3024793" y="3795395"/>
                </a:cubicBezTo>
                <a:cubicBezTo>
                  <a:pt x="2902728" y="3807469"/>
                  <a:pt x="2707327" y="3793457"/>
                  <a:pt x="2465864" y="3795395"/>
                </a:cubicBezTo>
                <a:cubicBezTo>
                  <a:pt x="2224401" y="3797333"/>
                  <a:pt x="2037730" y="3783000"/>
                  <a:pt x="1611031" y="3795395"/>
                </a:cubicBezTo>
                <a:cubicBezTo>
                  <a:pt x="1184332" y="3807790"/>
                  <a:pt x="1119765" y="3796418"/>
                  <a:pt x="854833" y="3795395"/>
                </a:cubicBezTo>
                <a:cubicBezTo>
                  <a:pt x="589901" y="3794372"/>
                  <a:pt x="210497" y="3810652"/>
                  <a:pt x="0" y="3795395"/>
                </a:cubicBezTo>
                <a:cubicBezTo>
                  <a:pt x="18149" y="3550726"/>
                  <a:pt x="-6542" y="3355287"/>
                  <a:pt x="0" y="3238737"/>
                </a:cubicBezTo>
                <a:cubicBezTo>
                  <a:pt x="6542" y="3122187"/>
                  <a:pt x="-15275" y="2927204"/>
                  <a:pt x="0" y="2720033"/>
                </a:cubicBezTo>
                <a:cubicBezTo>
                  <a:pt x="15275" y="2512862"/>
                  <a:pt x="22231" y="2423066"/>
                  <a:pt x="0" y="2201329"/>
                </a:cubicBezTo>
                <a:cubicBezTo>
                  <a:pt x="-22231" y="1979592"/>
                  <a:pt x="-1253" y="1837240"/>
                  <a:pt x="0" y="1530809"/>
                </a:cubicBezTo>
                <a:cubicBezTo>
                  <a:pt x="1253" y="1224378"/>
                  <a:pt x="28963" y="1153293"/>
                  <a:pt x="0" y="936197"/>
                </a:cubicBezTo>
                <a:cubicBezTo>
                  <a:pt x="-28963" y="719101"/>
                  <a:pt x="9131" y="444605"/>
                  <a:pt x="0" y="0"/>
                </a:cubicBezTo>
                <a:close/>
              </a:path>
              <a:path w="9863455" h="3795395" stroke="0" extrusionOk="0">
                <a:moveTo>
                  <a:pt x="0" y="0"/>
                </a:moveTo>
                <a:cubicBezTo>
                  <a:pt x="122760" y="10818"/>
                  <a:pt x="227625" y="1504"/>
                  <a:pt x="361660" y="0"/>
                </a:cubicBezTo>
                <a:cubicBezTo>
                  <a:pt x="495695" y="-1504"/>
                  <a:pt x="753033" y="1548"/>
                  <a:pt x="920589" y="0"/>
                </a:cubicBezTo>
                <a:cubicBezTo>
                  <a:pt x="1088145" y="-1548"/>
                  <a:pt x="1427956" y="-9559"/>
                  <a:pt x="1676787" y="0"/>
                </a:cubicBezTo>
                <a:cubicBezTo>
                  <a:pt x="1925618" y="9559"/>
                  <a:pt x="2004501" y="8444"/>
                  <a:pt x="2137082" y="0"/>
                </a:cubicBezTo>
                <a:cubicBezTo>
                  <a:pt x="2269663" y="-8444"/>
                  <a:pt x="2499428" y="6518"/>
                  <a:pt x="2794646" y="0"/>
                </a:cubicBezTo>
                <a:cubicBezTo>
                  <a:pt x="3089864" y="-6518"/>
                  <a:pt x="3362216" y="-12045"/>
                  <a:pt x="3550844" y="0"/>
                </a:cubicBezTo>
                <a:cubicBezTo>
                  <a:pt x="3739472" y="12045"/>
                  <a:pt x="3982116" y="-19778"/>
                  <a:pt x="4109773" y="0"/>
                </a:cubicBezTo>
                <a:cubicBezTo>
                  <a:pt x="4237430" y="19778"/>
                  <a:pt x="4475234" y="-1742"/>
                  <a:pt x="4668702" y="0"/>
                </a:cubicBezTo>
                <a:cubicBezTo>
                  <a:pt x="4862170" y="1742"/>
                  <a:pt x="5228963" y="6343"/>
                  <a:pt x="5523535" y="0"/>
                </a:cubicBezTo>
                <a:cubicBezTo>
                  <a:pt x="5818107" y="-6343"/>
                  <a:pt x="5879846" y="-2058"/>
                  <a:pt x="5983829" y="0"/>
                </a:cubicBezTo>
                <a:cubicBezTo>
                  <a:pt x="6087812" y="2058"/>
                  <a:pt x="6335001" y="14453"/>
                  <a:pt x="6641393" y="0"/>
                </a:cubicBezTo>
                <a:cubicBezTo>
                  <a:pt x="6947785" y="-14453"/>
                  <a:pt x="6875384" y="-5659"/>
                  <a:pt x="7003053" y="0"/>
                </a:cubicBezTo>
                <a:cubicBezTo>
                  <a:pt x="7130722" y="5659"/>
                  <a:pt x="7317077" y="-4602"/>
                  <a:pt x="7463348" y="0"/>
                </a:cubicBezTo>
                <a:cubicBezTo>
                  <a:pt x="7609619" y="4602"/>
                  <a:pt x="7897330" y="20055"/>
                  <a:pt x="8219546" y="0"/>
                </a:cubicBezTo>
                <a:cubicBezTo>
                  <a:pt x="8541762" y="-20055"/>
                  <a:pt x="8681879" y="27152"/>
                  <a:pt x="9074379" y="0"/>
                </a:cubicBezTo>
                <a:cubicBezTo>
                  <a:pt x="9466879" y="-27152"/>
                  <a:pt x="9504800" y="11853"/>
                  <a:pt x="9863455" y="0"/>
                </a:cubicBezTo>
                <a:cubicBezTo>
                  <a:pt x="9860319" y="173506"/>
                  <a:pt x="9855607" y="281387"/>
                  <a:pt x="9863455" y="556658"/>
                </a:cubicBezTo>
                <a:cubicBezTo>
                  <a:pt x="9871303" y="831929"/>
                  <a:pt x="9877434" y="971940"/>
                  <a:pt x="9863455" y="1151270"/>
                </a:cubicBezTo>
                <a:cubicBezTo>
                  <a:pt x="9849476" y="1330600"/>
                  <a:pt x="9884272" y="1710034"/>
                  <a:pt x="9863455" y="1859744"/>
                </a:cubicBezTo>
                <a:cubicBezTo>
                  <a:pt x="9842638" y="2009454"/>
                  <a:pt x="9833258" y="2232208"/>
                  <a:pt x="9863455" y="2530263"/>
                </a:cubicBezTo>
                <a:cubicBezTo>
                  <a:pt x="9893652" y="2828318"/>
                  <a:pt x="9845577" y="2854297"/>
                  <a:pt x="9863455" y="3086921"/>
                </a:cubicBezTo>
                <a:cubicBezTo>
                  <a:pt x="9881333" y="3319545"/>
                  <a:pt x="9866919" y="3610494"/>
                  <a:pt x="9863455" y="3795395"/>
                </a:cubicBezTo>
                <a:cubicBezTo>
                  <a:pt x="9515305" y="3826060"/>
                  <a:pt x="9306188" y="3766487"/>
                  <a:pt x="9107257" y="3795395"/>
                </a:cubicBezTo>
                <a:cubicBezTo>
                  <a:pt x="8908326" y="3824303"/>
                  <a:pt x="8502074" y="3834508"/>
                  <a:pt x="8252424" y="3795395"/>
                </a:cubicBezTo>
                <a:cubicBezTo>
                  <a:pt x="8002774" y="3756282"/>
                  <a:pt x="7812275" y="3796313"/>
                  <a:pt x="7496226" y="3795395"/>
                </a:cubicBezTo>
                <a:cubicBezTo>
                  <a:pt x="7180177" y="3794477"/>
                  <a:pt x="7132078" y="3799656"/>
                  <a:pt x="6937297" y="3795395"/>
                </a:cubicBezTo>
                <a:cubicBezTo>
                  <a:pt x="6742516" y="3791134"/>
                  <a:pt x="6539768" y="3815588"/>
                  <a:pt x="6378368" y="3795395"/>
                </a:cubicBezTo>
                <a:cubicBezTo>
                  <a:pt x="6216968" y="3775202"/>
                  <a:pt x="6037462" y="3826592"/>
                  <a:pt x="5720804" y="3795395"/>
                </a:cubicBezTo>
                <a:cubicBezTo>
                  <a:pt x="5404146" y="3764198"/>
                  <a:pt x="5422867" y="3785385"/>
                  <a:pt x="5260509" y="3795395"/>
                </a:cubicBezTo>
                <a:cubicBezTo>
                  <a:pt x="5098151" y="3805405"/>
                  <a:pt x="5069065" y="3793367"/>
                  <a:pt x="4898849" y="3795395"/>
                </a:cubicBezTo>
                <a:cubicBezTo>
                  <a:pt x="4728633" y="3797423"/>
                  <a:pt x="4482840" y="3788545"/>
                  <a:pt x="4142651" y="3795395"/>
                </a:cubicBezTo>
                <a:cubicBezTo>
                  <a:pt x="3802462" y="3802245"/>
                  <a:pt x="3648643" y="3769787"/>
                  <a:pt x="3485087" y="3795395"/>
                </a:cubicBezTo>
                <a:cubicBezTo>
                  <a:pt x="3321531" y="3821003"/>
                  <a:pt x="3032611" y="3788611"/>
                  <a:pt x="2827524" y="3795395"/>
                </a:cubicBezTo>
                <a:cubicBezTo>
                  <a:pt x="2622437" y="3802179"/>
                  <a:pt x="2521311" y="3794329"/>
                  <a:pt x="2268595" y="3795395"/>
                </a:cubicBezTo>
                <a:cubicBezTo>
                  <a:pt x="2015879" y="3796461"/>
                  <a:pt x="1907669" y="3771513"/>
                  <a:pt x="1611031" y="3795395"/>
                </a:cubicBezTo>
                <a:cubicBezTo>
                  <a:pt x="1314393" y="3819277"/>
                  <a:pt x="1213196" y="3774097"/>
                  <a:pt x="1052102" y="3795395"/>
                </a:cubicBezTo>
                <a:cubicBezTo>
                  <a:pt x="891008" y="3816693"/>
                  <a:pt x="257710" y="3821367"/>
                  <a:pt x="0" y="3795395"/>
                </a:cubicBezTo>
                <a:cubicBezTo>
                  <a:pt x="-6769" y="3597495"/>
                  <a:pt x="-28878" y="3447830"/>
                  <a:pt x="0" y="3162829"/>
                </a:cubicBezTo>
                <a:cubicBezTo>
                  <a:pt x="28878" y="2877828"/>
                  <a:pt x="-29" y="2723906"/>
                  <a:pt x="0" y="2530263"/>
                </a:cubicBezTo>
                <a:cubicBezTo>
                  <a:pt x="29" y="2336620"/>
                  <a:pt x="-27442" y="2088942"/>
                  <a:pt x="0" y="1935651"/>
                </a:cubicBezTo>
                <a:cubicBezTo>
                  <a:pt x="27442" y="1782360"/>
                  <a:pt x="-25431" y="1625197"/>
                  <a:pt x="0" y="1416947"/>
                </a:cubicBezTo>
                <a:cubicBezTo>
                  <a:pt x="25431" y="1208697"/>
                  <a:pt x="28940" y="993408"/>
                  <a:pt x="0" y="746428"/>
                </a:cubicBezTo>
                <a:cubicBezTo>
                  <a:pt x="-28940" y="499448"/>
                  <a:pt x="-28370" y="334144"/>
                  <a:pt x="0" y="0"/>
                </a:cubicBezTo>
                <a:close/>
              </a:path>
            </a:pathLst>
          </a:custGeom>
          <a:solidFill>
            <a:schemeClr val="accent1">
              <a:lumMod val="40000"/>
              <a:lumOff val="60000"/>
            </a:schemeClr>
          </a:solidFill>
          <a:ln w="3175">
            <a:solidFill>
              <a:schemeClr val="accent1">
                <a:lumMod val="60000"/>
                <a:lumOff val="40000"/>
              </a:schemeClr>
            </a:solidFill>
          </a:ln>
        </p:spPr>
        <p:txBody>
          <a:bodyPr>
            <a:normAutofit fontScale="90000"/>
          </a:bodyPr>
          <a:lstStyle/>
          <a:p>
            <a:r>
              <a:rPr lang="en-US" b="1"/>
              <a:t>MAJOR PROJECT </a:t>
            </a:r>
            <a:r>
              <a:rPr lang="en-IN" altLang="en-US" b="1"/>
              <a:t>STAGE 1</a:t>
            </a:r>
            <a:br>
              <a:rPr lang="en-US"/>
            </a:br>
            <a:r>
              <a:rPr lang="en-IN" altLang="en-US"/>
              <a:t>2nd</a:t>
            </a:r>
            <a:r>
              <a:rPr lang="en-IN" altLang="en-US" sz="6000">
                <a:sym typeface="+mn-ea"/>
              </a:rPr>
              <a:t> REVIEW</a:t>
            </a:r>
            <a:r>
              <a:rPr lang="en-US"/>
              <a:t> </a:t>
            </a:r>
            <a:br>
              <a:rPr lang="en-US"/>
            </a:br>
            <a:r>
              <a:rPr lang="en-IN" altLang="en-US" sz="5300"/>
              <a:t>(</a:t>
            </a:r>
            <a:r>
              <a:rPr lang="en-US" sz="4900"/>
              <a:t>20CA3503)</a:t>
            </a:r>
            <a:br>
              <a:rPr lang="en-US"/>
            </a:br>
            <a:r>
              <a:rPr lang="en-US" sz="4000" b="0">
                <a:solidFill>
                  <a:schemeClr val="accent2">
                    <a:lumMod val="50000"/>
                  </a:schemeClr>
                </a:solidFill>
              </a:rPr>
              <a:t>TOPIC- </a:t>
            </a:r>
            <a:r>
              <a:rPr lang="en-US" sz="4000" b="1">
                <a:solidFill>
                  <a:schemeClr val="accent2">
                    <a:lumMod val="50000"/>
                  </a:schemeClr>
                </a:solidFill>
              </a:rPr>
              <a:t>OPTICAL CHARACTER RECOGNITION</a:t>
            </a:r>
            <a:br>
              <a:rPr lang="en-US"/>
            </a:br>
            <a:r>
              <a:rPr lang="en-US" sz="2000" b="1"/>
              <a:t>GUIDE: Dr. Vasanthi Kumari P</a:t>
            </a:r>
            <a:br>
              <a:rPr lang="en-US" sz="2000" b="1"/>
            </a:br>
            <a:r>
              <a:rPr lang="en-US" sz="2000" b="1"/>
              <a:t>DATE- </a:t>
            </a:r>
            <a:r>
              <a:rPr lang="en-IN" altLang="en-US" sz="2000" b="1"/>
              <a:t>16</a:t>
            </a:r>
            <a:r>
              <a:rPr lang="en-US" sz="2000" b="1"/>
              <a:t>/1</a:t>
            </a:r>
            <a:r>
              <a:rPr lang="en-IN" altLang="en-US" sz="2000" b="1"/>
              <a:t>1</a:t>
            </a:r>
            <a:r>
              <a:rPr lang="en-US" sz="2000" b="1"/>
              <a:t>/2022</a:t>
            </a:r>
            <a:endParaRPr lang="en-US" b="1"/>
          </a:p>
        </p:txBody>
      </p:sp>
      <p:sp>
        <p:nvSpPr>
          <p:cNvPr id="3" name="Subtitle 2"/>
          <p:cNvSpPr>
            <a:spLocks noGrp="1"/>
          </p:cNvSpPr>
          <p:nvPr>
            <p:ph type="subTitle" idx="1"/>
          </p:nvPr>
        </p:nvSpPr>
        <p:spPr>
          <a:xfrm>
            <a:off x="4004561" y="4382288"/>
            <a:ext cx="3779531" cy="1839607"/>
          </a:xfrm>
          <a:custGeom>
            <a:avLst/>
            <a:gdLst>
              <a:gd name="connsiteX0" fmla="*/ 0 w 3779531"/>
              <a:gd name="connsiteY0" fmla="*/ 0 h 1839607"/>
              <a:gd name="connsiteX1" fmla="*/ 667717 w 3779531"/>
              <a:gd name="connsiteY1" fmla="*/ 0 h 1839607"/>
              <a:gd name="connsiteX2" fmla="*/ 1297639 w 3779531"/>
              <a:gd name="connsiteY2" fmla="*/ 0 h 1839607"/>
              <a:gd name="connsiteX3" fmla="*/ 1927561 w 3779531"/>
              <a:gd name="connsiteY3" fmla="*/ 0 h 1839607"/>
              <a:gd name="connsiteX4" fmla="*/ 2633073 w 3779531"/>
              <a:gd name="connsiteY4" fmla="*/ 0 h 1839607"/>
              <a:gd name="connsiteX5" fmla="*/ 3779531 w 3779531"/>
              <a:gd name="connsiteY5" fmla="*/ 0 h 1839607"/>
              <a:gd name="connsiteX6" fmla="*/ 3779531 w 3779531"/>
              <a:gd name="connsiteY6" fmla="*/ 594806 h 1839607"/>
              <a:gd name="connsiteX7" fmla="*/ 3779531 w 3779531"/>
              <a:gd name="connsiteY7" fmla="*/ 1189613 h 1839607"/>
              <a:gd name="connsiteX8" fmla="*/ 3779531 w 3779531"/>
              <a:gd name="connsiteY8" fmla="*/ 1839607 h 1839607"/>
              <a:gd name="connsiteX9" fmla="*/ 3074019 w 3779531"/>
              <a:gd name="connsiteY9" fmla="*/ 1839607 h 1839607"/>
              <a:gd name="connsiteX10" fmla="*/ 2406301 w 3779531"/>
              <a:gd name="connsiteY10" fmla="*/ 1839607 h 1839607"/>
              <a:gd name="connsiteX11" fmla="*/ 1851970 w 3779531"/>
              <a:gd name="connsiteY11" fmla="*/ 1839607 h 1839607"/>
              <a:gd name="connsiteX12" fmla="*/ 1259844 w 3779531"/>
              <a:gd name="connsiteY12" fmla="*/ 1839607 h 1839607"/>
              <a:gd name="connsiteX13" fmla="*/ 592127 w 3779531"/>
              <a:gd name="connsiteY13" fmla="*/ 1839607 h 1839607"/>
              <a:gd name="connsiteX14" fmla="*/ 0 w 3779531"/>
              <a:gd name="connsiteY14" fmla="*/ 1839607 h 1839607"/>
              <a:gd name="connsiteX15" fmla="*/ 0 w 3779531"/>
              <a:gd name="connsiteY15" fmla="*/ 1226405 h 1839607"/>
              <a:gd name="connsiteX16" fmla="*/ 0 w 3779531"/>
              <a:gd name="connsiteY16" fmla="*/ 631598 h 1839607"/>
              <a:gd name="connsiteX17" fmla="*/ 0 w 3779531"/>
              <a:gd name="connsiteY17" fmla="*/ 0 h 183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79531" h="1839607" fill="none" extrusionOk="0">
                <a:moveTo>
                  <a:pt x="0" y="0"/>
                </a:moveTo>
                <a:cubicBezTo>
                  <a:pt x="327747" y="10608"/>
                  <a:pt x="499592" y="-12592"/>
                  <a:pt x="667717" y="0"/>
                </a:cubicBezTo>
                <a:cubicBezTo>
                  <a:pt x="835842" y="12592"/>
                  <a:pt x="1052780" y="26523"/>
                  <a:pt x="1297639" y="0"/>
                </a:cubicBezTo>
                <a:cubicBezTo>
                  <a:pt x="1542498" y="-26523"/>
                  <a:pt x="1624693" y="-5870"/>
                  <a:pt x="1927561" y="0"/>
                </a:cubicBezTo>
                <a:cubicBezTo>
                  <a:pt x="2230429" y="5870"/>
                  <a:pt x="2409073" y="-27551"/>
                  <a:pt x="2633073" y="0"/>
                </a:cubicBezTo>
                <a:cubicBezTo>
                  <a:pt x="2857073" y="27551"/>
                  <a:pt x="3468605" y="41723"/>
                  <a:pt x="3779531" y="0"/>
                </a:cubicBezTo>
                <a:cubicBezTo>
                  <a:pt x="3782561" y="187004"/>
                  <a:pt x="3766242" y="338883"/>
                  <a:pt x="3779531" y="594806"/>
                </a:cubicBezTo>
                <a:cubicBezTo>
                  <a:pt x="3792820" y="850729"/>
                  <a:pt x="3809085" y="993982"/>
                  <a:pt x="3779531" y="1189613"/>
                </a:cubicBezTo>
                <a:cubicBezTo>
                  <a:pt x="3749977" y="1385244"/>
                  <a:pt x="3771683" y="1673758"/>
                  <a:pt x="3779531" y="1839607"/>
                </a:cubicBezTo>
                <a:cubicBezTo>
                  <a:pt x="3526942" y="1873036"/>
                  <a:pt x="3339054" y="1859786"/>
                  <a:pt x="3074019" y="1839607"/>
                </a:cubicBezTo>
                <a:cubicBezTo>
                  <a:pt x="2808984" y="1819428"/>
                  <a:pt x="2609662" y="1839418"/>
                  <a:pt x="2406301" y="1839607"/>
                </a:cubicBezTo>
                <a:cubicBezTo>
                  <a:pt x="2202940" y="1839796"/>
                  <a:pt x="2105214" y="1858449"/>
                  <a:pt x="1851970" y="1839607"/>
                </a:cubicBezTo>
                <a:cubicBezTo>
                  <a:pt x="1598726" y="1820765"/>
                  <a:pt x="1547315" y="1851259"/>
                  <a:pt x="1259844" y="1839607"/>
                </a:cubicBezTo>
                <a:cubicBezTo>
                  <a:pt x="972373" y="1827955"/>
                  <a:pt x="782232" y="1822029"/>
                  <a:pt x="592127" y="1839607"/>
                </a:cubicBezTo>
                <a:cubicBezTo>
                  <a:pt x="402022" y="1857185"/>
                  <a:pt x="135738" y="1846801"/>
                  <a:pt x="0" y="1839607"/>
                </a:cubicBezTo>
                <a:cubicBezTo>
                  <a:pt x="-18430" y="1691638"/>
                  <a:pt x="-7409" y="1442395"/>
                  <a:pt x="0" y="1226405"/>
                </a:cubicBezTo>
                <a:cubicBezTo>
                  <a:pt x="7409" y="1010415"/>
                  <a:pt x="17732" y="887995"/>
                  <a:pt x="0" y="631598"/>
                </a:cubicBezTo>
                <a:cubicBezTo>
                  <a:pt x="-17732" y="375201"/>
                  <a:pt x="1954" y="246147"/>
                  <a:pt x="0" y="0"/>
                </a:cubicBezTo>
                <a:close/>
              </a:path>
              <a:path w="3779531" h="1839607" stroke="0" extrusionOk="0">
                <a:moveTo>
                  <a:pt x="0" y="0"/>
                </a:moveTo>
                <a:cubicBezTo>
                  <a:pt x="122200" y="-26451"/>
                  <a:pt x="445874" y="-19343"/>
                  <a:pt x="592127" y="0"/>
                </a:cubicBezTo>
                <a:cubicBezTo>
                  <a:pt x="738380" y="19343"/>
                  <a:pt x="1016850" y="11313"/>
                  <a:pt x="1259844" y="0"/>
                </a:cubicBezTo>
                <a:cubicBezTo>
                  <a:pt x="1502838" y="-11313"/>
                  <a:pt x="1620680" y="-13742"/>
                  <a:pt x="1814175" y="0"/>
                </a:cubicBezTo>
                <a:cubicBezTo>
                  <a:pt x="2007670" y="13742"/>
                  <a:pt x="2115412" y="16505"/>
                  <a:pt x="2368506" y="0"/>
                </a:cubicBezTo>
                <a:cubicBezTo>
                  <a:pt x="2621600" y="-16505"/>
                  <a:pt x="2870843" y="24771"/>
                  <a:pt x="3074019" y="0"/>
                </a:cubicBezTo>
                <a:cubicBezTo>
                  <a:pt x="3277195" y="-24771"/>
                  <a:pt x="3457132" y="-5812"/>
                  <a:pt x="3779531" y="0"/>
                </a:cubicBezTo>
                <a:cubicBezTo>
                  <a:pt x="3763593" y="164375"/>
                  <a:pt x="3793579" y="426612"/>
                  <a:pt x="3779531" y="649994"/>
                </a:cubicBezTo>
                <a:cubicBezTo>
                  <a:pt x="3765483" y="873376"/>
                  <a:pt x="3789102" y="1068146"/>
                  <a:pt x="3779531" y="1226405"/>
                </a:cubicBezTo>
                <a:cubicBezTo>
                  <a:pt x="3769960" y="1384664"/>
                  <a:pt x="3809847" y="1660641"/>
                  <a:pt x="3779531" y="1839607"/>
                </a:cubicBezTo>
                <a:cubicBezTo>
                  <a:pt x="3565402" y="1830299"/>
                  <a:pt x="3311331" y="1818304"/>
                  <a:pt x="3111814" y="1839607"/>
                </a:cubicBezTo>
                <a:cubicBezTo>
                  <a:pt x="2912297" y="1860910"/>
                  <a:pt x="2703016" y="1860424"/>
                  <a:pt x="2557483" y="1839607"/>
                </a:cubicBezTo>
                <a:cubicBezTo>
                  <a:pt x="2411950" y="1818790"/>
                  <a:pt x="2192278" y="1838939"/>
                  <a:pt x="1889766" y="1839607"/>
                </a:cubicBezTo>
                <a:cubicBezTo>
                  <a:pt x="1587254" y="1840275"/>
                  <a:pt x="1460546" y="1847234"/>
                  <a:pt x="1297639" y="1839607"/>
                </a:cubicBezTo>
                <a:cubicBezTo>
                  <a:pt x="1134732" y="1831980"/>
                  <a:pt x="885187" y="1842670"/>
                  <a:pt x="705512" y="1839607"/>
                </a:cubicBezTo>
                <a:cubicBezTo>
                  <a:pt x="525837" y="1836544"/>
                  <a:pt x="256835" y="1856423"/>
                  <a:pt x="0" y="1839607"/>
                </a:cubicBezTo>
                <a:cubicBezTo>
                  <a:pt x="18922" y="1523828"/>
                  <a:pt x="2701" y="1513626"/>
                  <a:pt x="0" y="1208009"/>
                </a:cubicBezTo>
                <a:cubicBezTo>
                  <a:pt x="-2701" y="902392"/>
                  <a:pt x="30817" y="779776"/>
                  <a:pt x="0" y="576410"/>
                </a:cubicBezTo>
                <a:cubicBezTo>
                  <a:pt x="-30817" y="373044"/>
                  <a:pt x="-24028" y="237544"/>
                  <a:pt x="0" y="0"/>
                </a:cubicBezTo>
                <a:close/>
              </a:path>
            </a:pathLst>
          </a:custGeom>
          <a:solidFill>
            <a:schemeClr val="accent1">
              <a:lumMod val="20000"/>
              <a:lumOff val="80000"/>
            </a:schemeClr>
          </a:solidFill>
          <a:ln w="57150">
            <a:solidFill>
              <a:schemeClr val="accent1">
                <a:lumMod val="75000"/>
              </a:schemeClr>
            </a:solidFill>
          </a:ln>
        </p:spPr>
        <p:txBody>
          <a:bodyPr>
            <a:noAutofit/>
          </a:bodyPr>
          <a:lstStyle/>
          <a:p>
            <a:pPr algn="ctr"/>
            <a:endParaRPr lang="en-US" sz="1200" b="1">
              <a:latin typeface="+mn-lt"/>
            </a:endParaRPr>
          </a:p>
          <a:p>
            <a:pPr algn="ctr"/>
            <a:r>
              <a:rPr lang="en-US" sz="1200" b="1">
                <a:latin typeface="+mn-lt"/>
              </a:rPr>
              <a:t>TEAM MEMBERS </a:t>
            </a:r>
            <a:endParaRPr lang="en-US" sz="1200" b="1">
              <a:latin typeface="+mn-lt"/>
            </a:endParaRPr>
          </a:p>
          <a:p>
            <a:pPr algn="ctr"/>
            <a:r>
              <a:rPr lang="en-US" sz="1200" b="1">
                <a:latin typeface="+mn-lt"/>
              </a:rPr>
              <a:t>SHREYA JAISWAL   [ENG20CA0042]</a:t>
            </a:r>
            <a:endParaRPr lang="en-US" sz="1200" b="1">
              <a:latin typeface="+mn-lt"/>
            </a:endParaRPr>
          </a:p>
          <a:p>
            <a:pPr algn="ctr"/>
            <a:r>
              <a:rPr lang="en-US" sz="1200" b="1">
                <a:latin typeface="+mn-lt"/>
              </a:rPr>
              <a:t>NANDINI GARG     [ENG20CA0023</a:t>
            </a:r>
            <a:endParaRPr lang="en-US" sz="1200" b="1">
              <a:latin typeface="+mn-lt"/>
            </a:endParaRPr>
          </a:p>
          <a:p>
            <a:pPr algn="ctr"/>
            <a:r>
              <a:rPr lang="en-US" sz="1200" b="1">
                <a:latin typeface="+mn-lt"/>
              </a:rPr>
              <a:t>From- BCA 5</a:t>
            </a:r>
            <a:r>
              <a:rPr lang="en-US" sz="1200" b="1" baseline="30000">
                <a:latin typeface="+mn-lt"/>
              </a:rPr>
              <a:t>th</a:t>
            </a:r>
            <a:r>
              <a:rPr lang="en-US" sz="1200" b="1">
                <a:latin typeface="+mn-lt"/>
              </a:rPr>
              <a:t> Sem</a:t>
            </a:r>
            <a:endParaRPr lang="en-US" sz="1200" b="1">
              <a:latin typeface="+mn-lt"/>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70911" y="1518773"/>
            <a:ext cx="1743075" cy="1724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custGeom>
            <a:avLst/>
            <a:gdLst>
              <a:gd name="connsiteX0" fmla="*/ 0 w 10058400"/>
              <a:gd name="connsiteY0" fmla="*/ 0 h 1450757"/>
              <a:gd name="connsiteX1" fmla="*/ 871728 w 10058400"/>
              <a:gd name="connsiteY1" fmla="*/ 0 h 1450757"/>
              <a:gd name="connsiteX2" fmla="*/ 1240536 w 10058400"/>
              <a:gd name="connsiteY2" fmla="*/ 0 h 1450757"/>
              <a:gd name="connsiteX3" fmla="*/ 1911096 w 10058400"/>
              <a:gd name="connsiteY3" fmla="*/ 0 h 1450757"/>
              <a:gd name="connsiteX4" fmla="*/ 2581656 w 10058400"/>
              <a:gd name="connsiteY4" fmla="*/ 0 h 1450757"/>
              <a:gd name="connsiteX5" fmla="*/ 2950464 w 10058400"/>
              <a:gd name="connsiteY5" fmla="*/ 0 h 1450757"/>
              <a:gd name="connsiteX6" fmla="*/ 3721608 w 10058400"/>
              <a:gd name="connsiteY6" fmla="*/ 0 h 1450757"/>
              <a:gd name="connsiteX7" fmla="*/ 4392168 w 10058400"/>
              <a:gd name="connsiteY7" fmla="*/ 0 h 1450757"/>
              <a:gd name="connsiteX8" fmla="*/ 4760976 w 10058400"/>
              <a:gd name="connsiteY8" fmla="*/ 0 h 1450757"/>
              <a:gd name="connsiteX9" fmla="*/ 5532120 w 10058400"/>
              <a:gd name="connsiteY9" fmla="*/ 0 h 1450757"/>
              <a:gd name="connsiteX10" fmla="*/ 6403848 w 10058400"/>
              <a:gd name="connsiteY10" fmla="*/ 0 h 1450757"/>
              <a:gd name="connsiteX11" fmla="*/ 6772656 w 10058400"/>
              <a:gd name="connsiteY11" fmla="*/ 0 h 1450757"/>
              <a:gd name="connsiteX12" fmla="*/ 7543800 w 10058400"/>
              <a:gd name="connsiteY12" fmla="*/ 0 h 1450757"/>
              <a:gd name="connsiteX13" fmla="*/ 8314944 w 10058400"/>
              <a:gd name="connsiteY13" fmla="*/ 0 h 1450757"/>
              <a:gd name="connsiteX14" fmla="*/ 8884920 w 10058400"/>
              <a:gd name="connsiteY14" fmla="*/ 0 h 1450757"/>
              <a:gd name="connsiteX15" fmla="*/ 10058400 w 10058400"/>
              <a:gd name="connsiteY15" fmla="*/ 0 h 1450757"/>
              <a:gd name="connsiteX16" fmla="*/ 10058400 w 10058400"/>
              <a:gd name="connsiteY16" fmla="*/ 483586 h 1450757"/>
              <a:gd name="connsiteX17" fmla="*/ 10058400 w 10058400"/>
              <a:gd name="connsiteY17" fmla="*/ 967171 h 1450757"/>
              <a:gd name="connsiteX18" fmla="*/ 10058400 w 10058400"/>
              <a:gd name="connsiteY18" fmla="*/ 1450757 h 1450757"/>
              <a:gd name="connsiteX19" fmla="*/ 9589008 w 10058400"/>
              <a:gd name="connsiteY19" fmla="*/ 1450757 h 1450757"/>
              <a:gd name="connsiteX20" fmla="*/ 8717280 w 10058400"/>
              <a:gd name="connsiteY20" fmla="*/ 1450757 h 1450757"/>
              <a:gd name="connsiteX21" fmla="*/ 7845552 w 10058400"/>
              <a:gd name="connsiteY21" fmla="*/ 1450757 h 1450757"/>
              <a:gd name="connsiteX22" fmla="*/ 7376160 w 10058400"/>
              <a:gd name="connsiteY22" fmla="*/ 1450757 h 1450757"/>
              <a:gd name="connsiteX23" fmla="*/ 6705600 w 10058400"/>
              <a:gd name="connsiteY23" fmla="*/ 1450757 h 1450757"/>
              <a:gd name="connsiteX24" fmla="*/ 6035040 w 10058400"/>
              <a:gd name="connsiteY24" fmla="*/ 1450757 h 1450757"/>
              <a:gd name="connsiteX25" fmla="*/ 5364480 w 10058400"/>
              <a:gd name="connsiteY25" fmla="*/ 1450757 h 1450757"/>
              <a:gd name="connsiteX26" fmla="*/ 4593336 w 10058400"/>
              <a:gd name="connsiteY26" fmla="*/ 1450757 h 1450757"/>
              <a:gd name="connsiteX27" fmla="*/ 4123944 w 10058400"/>
              <a:gd name="connsiteY27" fmla="*/ 1450757 h 1450757"/>
              <a:gd name="connsiteX28" fmla="*/ 3352800 w 10058400"/>
              <a:gd name="connsiteY28" fmla="*/ 1450757 h 1450757"/>
              <a:gd name="connsiteX29" fmla="*/ 2682240 w 10058400"/>
              <a:gd name="connsiteY29" fmla="*/ 1450757 h 1450757"/>
              <a:gd name="connsiteX30" fmla="*/ 1810512 w 10058400"/>
              <a:gd name="connsiteY30" fmla="*/ 1450757 h 1450757"/>
              <a:gd name="connsiteX31" fmla="*/ 1441704 w 10058400"/>
              <a:gd name="connsiteY31" fmla="*/ 1450757 h 1450757"/>
              <a:gd name="connsiteX32" fmla="*/ 972312 w 10058400"/>
              <a:gd name="connsiteY32" fmla="*/ 1450757 h 1450757"/>
              <a:gd name="connsiteX33" fmla="*/ 0 w 10058400"/>
              <a:gd name="connsiteY33" fmla="*/ 1450757 h 1450757"/>
              <a:gd name="connsiteX34" fmla="*/ 0 w 10058400"/>
              <a:gd name="connsiteY34" fmla="*/ 996186 h 1450757"/>
              <a:gd name="connsiteX35" fmla="*/ 0 w 10058400"/>
              <a:gd name="connsiteY35" fmla="*/ 483586 h 1450757"/>
              <a:gd name="connsiteX36" fmla="*/ 0 w 10058400"/>
              <a:gd name="connsiteY36" fmla="*/ 0 h 145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58400" h="1450757" fill="none" extrusionOk="0">
                <a:moveTo>
                  <a:pt x="0" y="0"/>
                </a:moveTo>
                <a:cubicBezTo>
                  <a:pt x="345315" y="-30990"/>
                  <a:pt x="444861" y="-26611"/>
                  <a:pt x="871728" y="0"/>
                </a:cubicBezTo>
                <a:cubicBezTo>
                  <a:pt x="1298595" y="26611"/>
                  <a:pt x="1084965" y="-5585"/>
                  <a:pt x="1240536" y="0"/>
                </a:cubicBezTo>
                <a:cubicBezTo>
                  <a:pt x="1396107" y="5585"/>
                  <a:pt x="1632451" y="3626"/>
                  <a:pt x="1911096" y="0"/>
                </a:cubicBezTo>
                <a:cubicBezTo>
                  <a:pt x="2189741" y="-3626"/>
                  <a:pt x="2415953" y="-21617"/>
                  <a:pt x="2581656" y="0"/>
                </a:cubicBezTo>
                <a:cubicBezTo>
                  <a:pt x="2747359" y="21617"/>
                  <a:pt x="2856413" y="13566"/>
                  <a:pt x="2950464" y="0"/>
                </a:cubicBezTo>
                <a:cubicBezTo>
                  <a:pt x="3044515" y="-13566"/>
                  <a:pt x="3424066" y="-16199"/>
                  <a:pt x="3721608" y="0"/>
                </a:cubicBezTo>
                <a:cubicBezTo>
                  <a:pt x="4019150" y="16199"/>
                  <a:pt x="4123792" y="-27207"/>
                  <a:pt x="4392168" y="0"/>
                </a:cubicBezTo>
                <a:cubicBezTo>
                  <a:pt x="4660544" y="27207"/>
                  <a:pt x="4614776" y="-17075"/>
                  <a:pt x="4760976" y="0"/>
                </a:cubicBezTo>
                <a:cubicBezTo>
                  <a:pt x="4907176" y="17075"/>
                  <a:pt x="5263203" y="-38262"/>
                  <a:pt x="5532120" y="0"/>
                </a:cubicBezTo>
                <a:cubicBezTo>
                  <a:pt x="5801037" y="38262"/>
                  <a:pt x="6014971" y="-34887"/>
                  <a:pt x="6403848" y="0"/>
                </a:cubicBezTo>
                <a:cubicBezTo>
                  <a:pt x="6792725" y="34887"/>
                  <a:pt x="6633266" y="-6010"/>
                  <a:pt x="6772656" y="0"/>
                </a:cubicBezTo>
                <a:cubicBezTo>
                  <a:pt x="6912046" y="6010"/>
                  <a:pt x="7319433" y="25380"/>
                  <a:pt x="7543800" y="0"/>
                </a:cubicBezTo>
                <a:cubicBezTo>
                  <a:pt x="7768167" y="-25380"/>
                  <a:pt x="8061255" y="29447"/>
                  <a:pt x="8314944" y="0"/>
                </a:cubicBezTo>
                <a:cubicBezTo>
                  <a:pt x="8568633" y="-29447"/>
                  <a:pt x="8616553" y="9433"/>
                  <a:pt x="8884920" y="0"/>
                </a:cubicBezTo>
                <a:cubicBezTo>
                  <a:pt x="9153287" y="-9433"/>
                  <a:pt x="9810241" y="33522"/>
                  <a:pt x="10058400" y="0"/>
                </a:cubicBezTo>
                <a:cubicBezTo>
                  <a:pt x="10072399" y="150895"/>
                  <a:pt x="10071153" y="255067"/>
                  <a:pt x="10058400" y="483586"/>
                </a:cubicBezTo>
                <a:cubicBezTo>
                  <a:pt x="10045647" y="712105"/>
                  <a:pt x="10073633" y="865631"/>
                  <a:pt x="10058400" y="967171"/>
                </a:cubicBezTo>
                <a:cubicBezTo>
                  <a:pt x="10043167" y="1068711"/>
                  <a:pt x="10038608" y="1286318"/>
                  <a:pt x="10058400" y="1450757"/>
                </a:cubicBezTo>
                <a:cubicBezTo>
                  <a:pt x="9928594" y="1446547"/>
                  <a:pt x="9720345" y="1430583"/>
                  <a:pt x="9589008" y="1450757"/>
                </a:cubicBezTo>
                <a:cubicBezTo>
                  <a:pt x="9457671" y="1470931"/>
                  <a:pt x="8907131" y="1480032"/>
                  <a:pt x="8717280" y="1450757"/>
                </a:cubicBezTo>
                <a:cubicBezTo>
                  <a:pt x="8527429" y="1421482"/>
                  <a:pt x="8201040" y="1412439"/>
                  <a:pt x="7845552" y="1450757"/>
                </a:cubicBezTo>
                <a:cubicBezTo>
                  <a:pt x="7490064" y="1489075"/>
                  <a:pt x="7490930" y="1455582"/>
                  <a:pt x="7376160" y="1450757"/>
                </a:cubicBezTo>
                <a:cubicBezTo>
                  <a:pt x="7261390" y="1445932"/>
                  <a:pt x="6894114" y="1466484"/>
                  <a:pt x="6705600" y="1450757"/>
                </a:cubicBezTo>
                <a:cubicBezTo>
                  <a:pt x="6517086" y="1435030"/>
                  <a:pt x="6324985" y="1443294"/>
                  <a:pt x="6035040" y="1450757"/>
                </a:cubicBezTo>
                <a:cubicBezTo>
                  <a:pt x="5745095" y="1458220"/>
                  <a:pt x="5539433" y="1427894"/>
                  <a:pt x="5364480" y="1450757"/>
                </a:cubicBezTo>
                <a:cubicBezTo>
                  <a:pt x="5189527" y="1473620"/>
                  <a:pt x="4859067" y="1427920"/>
                  <a:pt x="4593336" y="1450757"/>
                </a:cubicBezTo>
                <a:cubicBezTo>
                  <a:pt x="4327605" y="1473594"/>
                  <a:pt x="4239714" y="1434227"/>
                  <a:pt x="4123944" y="1450757"/>
                </a:cubicBezTo>
                <a:cubicBezTo>
                  <a:pt x="4008174" y="1467287"/>
                  <a:pt x="3581818" y="1453146"/>
                  <a:pt x="3352800" y="1450757"/>
                </a:cubicBezTo>
                <a:cubicBezTo>
                  <a:pt x="3123782" y="1448368"/>
                  <a:pt x="2911757" y="1445131"/>
                  <a:pt x="2682240" y="1450757"/>
                </a:cubicBezTo>
                <a:cubicBezTo>
                  <a:pt x="2452723" y="1456383"/>
                  <a:pt x="2212923" y="1430970"/>
                  <a:pt x="1810512" y="1450757"/>
                </a:cubicBezTo>
                <a:cubicBezTo>
                  <a:pt x="1408101" y="1470544"/>
                  <a:pt x="1609519" y="1459090"/>
                  <a:pt x="1441704" y="1450757"/>
                </a:cubicBezTo>
                <a:cubicBezTo>
                  <a:pt x="1273889" y="1442424"/>
                  <a:pt x="1156163" y="1463100"/>
                  <a:pt x="972312" y="1450757"/>
                </a:cubicBezTo>
                <a:cubicBezTo>
                  <a:pt x="788461" y="1438414"/>
                  <a:pt x="380609" y="1481572"/>
                  <a:pt x="0" y="1450757"/>
                </a:cubicBezTo>
                <a:cubicBezTo>
                  <a:pt x="-1342" y="1337569"/>
                  <a:pt x="-13555" y="1141747"/>
                  <a:pt x="0" y="996186"/>
                </a:cubicBezTo>
                <a:cubicBezTo>
                  <a:pt x="13555" y="850625"/>
                  <a:pt x="2488" y="723296"/>
                  <a:pt x="0" y="483586"/>
                </a:cubicBezTo>
                <a:cubicBezTo>
                  <a:pt x="-2488" y="243876"/>
                  <a:pt x="16170" y="227907"/>
                  <a:pt x="0" y="0"/>
                </a:cubicBezTo>
                <a:close/>
              </a:path>
              <a:path w="10058400" h="1450757" stroke="0" extrusionOk="0">
                <a:moveTo>
                  <a:pt x="0" y="0"/>
                </a:moveTo>
                <a:cubicBezTo>
                  <a:pt x="418098" y="-30089"/>
                  <a:pt x="559819" y="-30580"/>
                  <a:pt x="871728" y="0"/>
                </a:cubicBezTo>
                <a:cubicBezTo>
                  <a:pt x="1183637" y="30580"/>
                  <a:pt x="1323781" y="-10903"/>
                  <a:pt x="1542288" y="0"/>
                </a:cubicBezTo>
                <a:cubicBezTo>
                  <a:pt x="1760795" y="10903"/>
                  <a:pt x="1985088" y="-10329"/>
                  <a:pt x="2112264" y="0"/>
                </a:cubicBezTo>
                <a:cubicBezTo>
                  <a:pt x="2239440" y="10329"/>
                  <a:pt x="2527907" y="-9773"/>
                  <a:pt x="2782824" y="0"/>
                </a:cubicBezTo>
                <a:cubicBezTo>
                  <a:pt x="3037741" y="9773"/>
                  <a:pt x="3115637" y="-4136"/>
                  <a:pt x="3352800" y="0"/>
                </a:cubicBezTo>
                <a:cubicBezTo>
                  <a:pt x="3589963" y="4136"/>
                  <a:pt x="3836727" y="25596"/>
                  <a:pt x="4224528" y="0"/>
                </a:cubicBezTo>
                <a:cubicBezTo>
                  <a:pt x="4612329" y="-25596"/>
                  <a:pt x="4776009" y="-9545"/>
                  <a:pt x="4995672" y="0"/>
                </a:cubicBezTo>
                <a:cubicBezTo>
                  <a:pt x="5215335" y="9545"/>
                  <a:pt x="5578037" y="-1961"/>
                  <a:pt x="5867400" y="0"/>
                </a:cubicBezTo>
                <a:cubicBezTo>
                  <a:pt x="6156763" y="1961"/>
                  <a:pt x="6352308" y="-33293"/>
                  <a:pt x="6638544" y="0"/>
                </a:cubicBezTo>
                <a:cubicBezTo>
                  <a:pt x="6924780" y="33293"/>
                  <a:pt x="6840757" y="7909"/>
                  <a:pt x="7007352" y="0"/>
                </a:cubicBezTo>
                <a:cubicBezTo>
                  <a:pt x="7173947" y="-7909"/>
                  <a:pt x="7344869" y="3367"/>
                  <a:pt x="7476744" y="0"/>
                </a:cubicBezTo>
                <a:cubicBezTo>
                  <a:pt x="7608619" y="-3367"/>
                  <a:pt x="7857273" y="-9830"/>
                  <a:pt x="8046720" y="0"/>
                </a:cubicBezTo>
                <a:cubicBezTo>
                  <a:pt x="8236167" y="9830"/>
                  <a:pt x="8501378" y="-30624"/>
                  <a:pt x="8918448" y="0"/>
                </a:cubicBezTo>
                <a:cubicBezTo>
                  <a:pt x="9335518" y="30624"/>
                  <a:pt x="9533500" y="53504"/>
                  <a:pt x="10058400" y="0"/>
                </a:cubicBezTo>
                <a:cubicBezTo>
                  <a:pt x="10041201" y="189948"/>
                  <a:pt x="10074044" y="317624"/>
                  <a:pt x="10058400" y="498093"/>
                </a:cubicBezTo>
                <a:cubicBezTo>
                  <a:pt x="10042756" y="678562"/>
                  <a:pt x="10073031" y="729218"/>
                  <a:pt x="10058400" y="952664"/>
                </a:cubicBezTo>
                <a:cubicBezTo>
                  <a:pt x="10043769" y="1176110"/>
                  <a:pt x="10043764" y="1279741"/>
                  <a:pt x="10058400" y="1450757"/>
                </a:cubicBezTo>
                <a:cubicBezTo>
                  <a:pt x="9963580" y="1469060"/>
                  <a:pt x="9830089" y="1461805"/>
                  <a:pt x="9689592" y="1450757"/>
                </a:cubicBezTo>
                <a:cubicBezTo>
                  <a:pt x="9549095" y="1439709"/>
                  <a:pt x="9479487" y="1464973"/>
                  <a:pt x="9320784" y="1450757"/>
                </a:cubicBezTo>
                <a:cubicBezTo>
                  <a:pt x="9162081" y="1436541"/>
                  <a:pt x="8749778" y="1475922"/>
                  <a:pt x="8549640" y="1450757"/>
                </a:cubicBezTo>
                <a:cubicBezTo>
                  <a:pt x="8349502" y="1425592"/>
                  <a:pt x="8107480" y="1466023"/>
                  <a:pt x="7979664" y="1450757"/>
                </a:cubicBezTo>
                <a:cubicBezTo>
                  <a:pt x="7851848" y="1435491"/>
                  <a:pt x="7491231" y="1488083"/>
                  <a:pt x="7208520" y="1450757"/>
                </a:cubicBezTo>
                <a:cubicBezTo>
                  <a:pt x="6925809" y="1413431"/>
                  <a:pt x="6760588" y="1419998"/>
                  <a:pt x="6537960" y="1450757"/>
                </a:cubicBezTo>
                <a:cubicBezTo>
                  <a:pt x="6315332" y="1481516"/>
                  <a:pt x="6350704" y="1457013"/>
                  <a:pt x="6169152" y="1450757"/>
                </a:cubicBezTo>
                <a:cubicBezTo>
                  <a:pt x="5987600" y="1444501"/>
                  <a:pt x="5857373" y="1440226"/>
                  <a:pt x="5599176" y="1450757"/>
                </a:cubicBezTo>
                <a:cubicBezTo>
                  <a:pt x="5340979" y="1461288"/>
                  <a:pt x="5184414" y="1430108"/>
                  <a:pt x="4828032" y="1450757"/>
                </a:cubicBezTo>
                <a:cubicBezTo>
                  <a:pt x="4471650" y="1471406"/>
                  <a:pt x="4388721" y="1467448"/>
                  <a:pt x="4258056" y="1450757"/>
                </a:cubicBezTo>
                <a:cubicBezTo>
                  <a:pt x="4127391" y="1434066"/>
                  <a:pt x="3954251" y="1436908"/>
                  <a:pt x="3788664" y="1450757"/>
                </a:cubicBezTo>
                <a:cubicBezTo>
                  <a:pt x="3623077" y="1464606"/>
                  <a:pt x="3328813" y="1453103"/>
                  <a:pt x="3118104" y="1450757"/>
                </a:cubicBezTo>
                <a:cubicBezTo>
                  <a:pt x="2907395" y="1448411"/>
                  <a:pt x="2611460" y="1488677"/>
                  <a:pt x="2246376" y="1450757"/>
                </a:cubicBezTo>
                <a:cubicBezTo>
                  <a:pt x="1881292" y="1412837"/>
                  <a:pt x="2001683" y="1445570"/>
                  <a:pt x="1776984" y="1450757"/>
                </a:cubicBezTo>
                <a:cubicBezTo>
                  <a:pt x="1552285" y="1455944"/>
                  <a:pt x="1517521" y="1457300"/>
                  <a:pt x="1408176" y="1450757"/>
                </a:cubicBezTo>
                <a:cubicBezTo>
                  <a:pt x="1298831" y="1444214"/>
                  <a:pt x="938805" y="1480270"/>
                  <a:pt x="737616" y="1450757"/>
                </a:cubicBezTo>
                <a:cubicBezTo>
                  <a:pt x="536427" y="1421244"/>
                  <a:pt x="286540" y="1454994"/>
                  <a:pt x="0" y="1450757"/>
                </a:cubicBezTo>
                <a:cubicBezTo>
                  <a:pt x="11120" y="1294415"/>
                  <a:pt x="-2214" y="1115208"/>
                  <a:pt x="0" y="952664"/>
                </a:cubicBezTo>
                <a:cubicBezTo>
                  <a:pt x="2214" y="790120"/>
                  <a:pt x="-16265" y="586072"/>
                  <a:pt x="0" y="440063"/>
                </a:cubicBezTo>
                <a:cubicBezTo>
                  <a:pt x="16265" y="294054"/>
                  <a:pt x="10020" y="138482"/>
                  <a:pt x="0" y="0"/>
                </a:cubicBezTo>
                <a:close/>
              </a:path>
            </a:pathLst>
          </a:custGeom>
          <a:ln w="28575">
            <a:solidFill>
              <a:schemeClr val="accent1">
                <a:lumMod val="75000"/>
              </a:schemeClr>
            </a:solidFill>
          </a:ln>
        </p:spPr>
        <p:txBody>
          <a:bodyPr/>
          <a:lstStyle/>
          <a:p>
            <a:r>
              <a:rPr lang="en-IN"/>
              <a:t>STATE OF THE ART WORK</a:t>
            </a:r>
            <a:endParaRPr lang="en-IN"/>
          </a:p>
        </p:txBody>
      </p:sp>
      <p:graphicFrame>
        <p:nvGraphicFramePr>
          <p:cNvPr id="5" name="Table 5"/>
          <p:cNvGraphicFramePr>
            <a:graphicFrameLocks noGrp="1"/>
          </p:cNvGraphicFramePr>
          <p:nvPr/>
        </p:nvGraphicFramePr>
        <p:xfrm>
          <a:off x="389106" y="2029522"/>
          <a:ext cx="11245172" cy="4151433"/>
        </p:xfrm>
        <a:graphic>
          <a:graphicData uri="http://schemas.openxmlformats.org/drawingml/2006/table">
            <a:tbl>
              <a:tblPr firstRow="1" bandRow="1">
                <a:effectLst>
                  <a:outerShdw blurRad="50800" dist="38100" dir="5400000" algn="t" rotWithShape="0">
                    <a:prstClr val="black">
                      <a:alpha val="40000"/>
                    </a:prstClr>
                  </a:outerShdw>
                </a:effectLst>
                <a:tableStyleId>{3B4B98B0-60AC-42C2-AFA5-B58CD77FA1E5}</a:tableStyleId>
              </a:tblPr>
              <a:tblGrid>
                <a:gridCol w="2811293"/>
                <a:gridCol w="2811293"/>
                <a:gridCol w="2811293"/>
                <a:gridCol w="2811293"/>
              </a:tblGrid>
              <a:tr h="402393">
                <a:tc>
                  <a:txBody>
                    <a:bodyPr/>
                    <a:lstStyle/>
                    <a:p>
                      <a:pPr algn="ctr"/>
                      <a:r>
                        <a:rPr lang="en-IN" b="1" i="0" u="none">
                          <a:solidFill>
                            <a:schemeClr val="tx1"/>
                          </a:solidFill>
                        </a:rPr>
                        <a:t>AUTHOR’S NAME</a:t>
                      </a:r>
                      <a:endParaRPr lang="en-IN" b="1" i="0"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i="0" u="none">
                          <a:solidFill>
                            <a:schemeClr val="tx1"/>
                          </a:solidFill>
                        </a:rPr>
                        <a:t>TITLE</a:t>
                      </a:r>
                      <a:endParaRPr lang="en-IN" b="1" i="0"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i="0" u="none">
                          <a:solidFill>
                            <a:schemeClr val="tx1"/>
                          </a:solidFill>
                        </a:rPr>
                        <a:t>JOURNAL YEAR</a:t>
                      </a:r>
                      <a:endParaRPr lang="en-IN" b="1" i="0"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i="0" u="none">
                          <a:solidFill>
                            <a:schemeClr val="tx1"/>
                          </a:solidFill>
                        </a:rPr>
                        <a:t>KEY FEATURES</a:t>
                      </a:r>
                      <a:endParaRPr lang="en-IN" b="1" i="0"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1003">
                <a:tc>
                  <a:txBody>
                    <a:bodyPr/>
                    <a:lstStyle/>
                    <a:p>
                      <a:pPr rtl="0"/>
                      <a:r>
                        <a:rPr lang="es-ES" sz="1800" b="1" i="0" u="none" strike="noStrike" kern="1200" err="1">
                          <a:solidFill>
                            <a:schemeClr val="tx1"/>
                          </a:solidFill>
                          <a:effectLst/>
                          <a:latin typeface="+mn-lt"/>
                          <a:ea typeface="+mn-ea"/>
                          <a:cs typeface="+mn-cs"/>
                        </a:rPr>
                        <a:t>Nafiz</a:t>
                      </a:r>
                      <a:r>
                        <a:rPr lang="es-ES" sz="1800" b="1" i="0" u="none" strike="noStrike" kern="1200">
                          <a:solidFill>
                            <a:schemeClr val="tx1"/>
                          </a:solidFill>
                          <a:effectLst/>
                          <a:latin typeface="+mn-lt"/>
                          <a:ea typeface="+mn-ea"/>
                          <a:cs typeface="+mn-cs"/>
                        </a:rPr>
                        <a:t> Arica &amp; Fatos </a:t>
                      </a:r>
                      <a:r>
                        <a:rPr lang="es-ES" sz="1800" b="1" i="0" u="none" strike="noStrike" kern="1200" err="1">
                          <a:solidFill>
                            <a:schemeClr val="tx1"/>
                          </a:solidFill>
                          <a:effectLst/>
                          <a:latin typeface="+mn-lt"/>
                          <a:ea typeface="+mn-ea"/>
                          <a:cs typeface="+mn-cs"/>
                        </a:rPr>
                        <a:t>Tunay</a:t>
                      </a:r>
                      <a:r>
                        <a:rPr lang="es-ES" sz="1800" b="1" i="0" u="none" strike="noStrike" kern="1200">
                          <a:solidFill>
                            <a:schemeClr val="tx1"/>
                          </a:solidFill>
                          <a:effectLst/>
                          <a:latin typeface="+mn-lt"/>
                          <a:ea typeface="+mn-ea"/>
                          <a:cs typeface="+mn-cs"/>
                        </a:rPr>
                        <a:t> </a:t>
                      </a:r>
                      <a:r>
                        <a:rPr lang="es-ES" sz="1800" b="1" i="0" u="none" strike="noStrike" kern="1200" err="1">
                          <a:solidFill>
                            <a:schemeClr val="tx1"/>
                          </a:solidFill>
                          <a:effectLst/>
                          <a:latin typeface="+mn-lt"/>
                          <a:ea typeface="+mn-ea"/>
                          <a:cs typeface="+mn-cs"/>
                        </a:rPr>
                        <a:t>Yarman</a:t>
                      </a:r>
                      <a:r>
                        <a:rPr lang="es-ES" sz="1800" b="1" i="0" u="none" strike="noStrike" kern="1200">
                          <a:solidFill>
                            <a:schemeClr val="tx1"/>
                          </a:solidFill>
                          <a:effectLst/>
                          <a:latin typeface="+mn-lt"/>
                          <a:ea typeface="+mn-ea"/>
                          <a:cs typeface="+mn-cs"/>
                        </a:rPr>
                        <a:t> </a:t>
                      </a:r>
                      <a:r>
                        <a:rPr lang="es-ES" sz="1800" b="1" i="0" u="none" strike="noStrike" kern="1200" err="1">
                          <a:solidFill>
                            <a:schemeClr val="tx1"/>
                          </a:solidFill>
                          <a:effectLst/>
                          <a:latin typeface="+mn-lt"/>
                          <a:ea typeface="+mn-ea"/>
                          <a:cs typeface="+mn-cs"/>
                        </a:rPr>
                        <a:t>Vural</a:t>
                      </a:r>
                      <a:endParaRPr lang="es-ES" b="1" i="0" u="none">
                        <a:solidFill>
                          <a:schemeClr val="tx1"/>
                        </a:solidFill>
                        <a:effectLst/>
                      </a:endParaRPr>
                    </a:p>
                    <a:p>
                      <a:br>
                        <a:rPr lang="es-ES" b="1" i="0" u="none">
                          <a:solidFill>
                            <a:schemeClr val="tx1"/>
                          </a:solidFill>
                        </a:rPr>
                      </a:br>
                      <a:br>
                        <a:rPr lang="en-IN" b="1" i="0" u="none">
                          <a:solidFill>
                            <a:schemeClr val="tx1"/>
                          </a:solidFill>
                        </a:rPr>
                      </a:br>
                      <a:endParaRPr lang="en-IN" b="1" i="0"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800" b="1" i="0" u="none" strike="noStrike" kern="1200">
                          <a:solidFill>
                            <a:schemeClr val="tx1"/>
                          </a:solidFill>
                          <a:effectLst/>
                          <a:latin typeface="+mn-lt"/>
                          <a:ea typeface="+mn-ea"/>
                          <a:cs typeface="+mn-cs"/>
                        </a:rPr>
                        <a:t> An overview of character recognition focused on off-line handwriting</a:t>
                      </a:r>
                      <a:endParaRPr lang="en-US" b="1" i="0" u="none">
                        <a:solidFill>
                          <a:schemeClr val="tx1"/>
                        </a:solidFill>
                        <a:effectLst/>
                      </a:endParaRPr>
                    </a:p>
                    <a:p>
                      <a:br>
                        <a:rPr lang="en-US" b="1" i="0" u="none">
                          <a:solidFill>
                            <a:schemeClr val="tx1"/>
                          </a:solidFill>
                        </a:rPr>
                      </a:br>
                      <a:endParaRPr lang="en-US" b="1" i="0" u="none">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0" u="none" strike="noStrike" kern="1200">
                          <a:solidFill>
                            <a:schemeClr val="tx1"/>
                          </a:solidFill>
                          <a:effectLst/>
                          <a:latin typeface="+mn-lt"/>
                          <a:ea typeface="+mn-ea"/>
                          <a:cs typeface="+mn-cs"/>
                        </a:rPr>
                        <a:t>June 2001, </a:t>
                      </a:r>
                      <a:r>
                        <a:rPr lang="en-US" sz="1800" b="1" i="0" u="none" strike="noStrike" kern="1200">
                          <a:solidFill>
                            <a:schemeClr val="tx1"/>
                          </a:solidFill>
                          <a:effectLst/>
                          <a:latin typeface="+mn-lt"/>
                          <a:ea typeface="+mn-ea"/>
                          <a:cs typeface="+mn-cs"/>
                          <a:hlinkClick r:id="rId1"/>
                        </a:rPr>
                        <a:t>IEEE Transactions on Systems Man and Cybernetics Part C (Applications and Reviews)</a:t>
                      </a:r>
                      <a:r>
                        <a:rPr lang="en-US" sz="1800" b="1" i="0" u="none" strike="noStrike" kern="1200">
                          <a:solidFill>
                            <a:schemeClr val="tx1"/>
                          </a:solidFill>
                          <a:effectLst/>
                          <a:latin typeface="+mn-lt"/>
                          <a:ea typeface="+mn-ea"/>
                          <a:cs typeface="+mn-cs"/>
                        </a:rPr>
                        <a:t> </a:t>
                      </a:r>
                      <a:endParaRPr lang="en-IN" b="1" i="0"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0" u="none" strike="noStrike" kern="1200">
                          <a:solidFill>
                            <a:schemeClr val="tx1"/>
                          </a:solidFill>
                          <a:effectLst/>
                          <a:latin typeface="+mn-lt"/>
                          <a:ea typeface="+mn-ea"/>
                          <a:cs typeface="+mn-cs"/>
                        </a:rPr>
                        <a:t>This paper serves as a guide and update for readers working in the CR area. First, the historical evolution of CR systems is presented.</a:t>
                      </a:r>
                      <a:endParaRPr lang="en-IN" b="1" i="0"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1003">
                <a:tc>
                  <a:txBody>
                    <a:bodyPr/>
                    <a:lstStyle/>
                    <a:p>
                      <a:pPr rtl="0"/>
                      <a:r>
                        <a:rPr lang="en-IN" sz="1800" b="1" i="0" u="none" strike="noStrike" kern="1200">
                          <a:solidFill>
                            <a:schemeClr val="tx1"/>
                          </a:solidFill>
                          <a:effectLst/>
                          <a:latin typeface="+mn-lt"/>
                          <a:ea typeface="+mn-ea"/>
                          <a:cs typeface="+mn-cs"/>
                        </a:rPr>
                        <a:t>Chirag </a:t>
                      </a:r>
                      <a:r>
                        <a:rPr lang="en-IN" sz="1800" b="1" i="0" u="none" strike="noStrike" kern="1200" err="1">
                          <a:solidFill>
                            <a:schemeClr val="tx1"/>
                          </a:solidFill>
                          <a:effectLst/>
                          <a:latin typeface="+mn-lt"/>
                          <a:ea typeface="+mn-ea"/>
                          <a:cs typeface="+mn-cs"/>
                        </a:rPr>
                        <a:t>PatelAtul</a:t>
                      </a:r>
                      <a:r>
                        <a:rPr lang="en-IN" sz="1800" b="1" i="0" u="none" strike="noStrike" kern="1200">
                          <a:solidFill>
                            <a:schemeClr val="tx1"/>
                          </a:solidFill>
                          <a:effectLst/>
                          <a:latin typeface="+mn-lt"/>
                          <a:ea typeface="+mn-ea"/>
                          <a:cs typeface="+mn-cs"/>
                        </a:rPr>
                        <a:t> </a:t>
                      </a:r>
                      <a:r>
                        <a:rPr lang="en-IN" sz="1800" b="1" i="0" u="none" strike="noStrike" kern="1200" err="1">
                          <a:solidFill>
                            <a:schemeClr val="tx1"/>
                          </a:solidFill>
                          <a:effectLst/>
                          <a:latin typeface="+mn-lt"/>
                          <a:ea typeface="+mn-ea"/>
                          <a:cs typeface="+mn-cs"/>
                        </a:rPr>
                        <a:t>PatelDharmendra</a:t>
                      </a:r>
                      <a:r>
                        <a:rPr lang="en-IN" sz="1800" b="1" i="0" u="none" strike="noStrike" kern="1200">
                          <a:solidFill>
                            <a:schemeClr val="tx1"/>
                          </a:solidFill>
                          <a:effectLst/>
                          <a:latin typeface="+mn-lt"/>
                          <a:ea typeface="+mn-ea"/>
                          <a:cs typeface="+mn-cs"/>
                        </a:rPr>
                        <a:t> Patel</a:t>
                      </a:r>
                      <a:endParaRPr lang="en-IN" b="1" i="0" u="none">
                        <a:solidFill>
                          <a:schemeClr val="tx1"/>
                        </a:solidFill>
                        <a:effectLst/>
                      </a:endParaRPr>
                    </a:p>
                    <a:p>
                      <a:br>
                        <a:rPr lang="en-IN" b="1" i="0" u="none">
                          <a:solidFill>
                            <a:schemeClr val="tx1"/>
                          </a:solidFill>
                        </a:rPr>
                      </a:br>
                      <a:br>
                        <a:rPr lang="en-IN" b="1" i="0" u="none">
                          <a:solidFill>
                            <a:schemeClr val="tx1"/>
                          </a:solidFill>
                        </a:rPr>
                      </a:br>
                      <a:endParaRPr lang="en-IN" b="1" i="0"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800" b="1" i="0" u="none" strike="noStrike" kern="1200">
                          <a:solidFill>
                            <a:schemeClr val="tx1"/>
                          </a:solidFill>
                          <a:effectLst/>
                          <a:latin typeface="+mn-lt"/>
                          <a:ea typeface="+mn-ea"/>
                          <a:cs typeface="+mn-cs"/>
                        </a:rPr>
                        <a:t>Optical Character Recognition by Open source OCR Tool Tesseract: A Case Study</a:t>
                      </a:r>
                      <a:endParaRPr lang="en-US" b="1" i="0" u="none">
                        <a:solidFill>
                          <a:schemeClr val="tx1"/>
                        </a:solidFill>
                        <a:effectLst/>
                      </a:endParaRPr>
                    </a:p>
                    <a:p>
                      <a:br>
                        <a:rPr lang="en-US" b="1" i="0" u="none">
                          <a:solidFill>
                            <a:schemeClr val="tx1"/>
                          </a:solidFill>
                        </a:rPr>
                      </a:br>
                      <a:endParaRPr lang="en-US" b="1" i="0" u="none">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1" i="0" u="none" strike="noStrike" kern="1200">
                          <a:solidFill>
                            <a:schemeClr val="tx1"/>
                          </a:solidFill>
                          <a:effectLst/>
                          <a:latin typeface="+mn-lt"/>
                          <a:ea typeface="+mn-ea"/>
                          <a:cs typeface="+mn-cs"/>
                        </a:rPr>
                        <a:t>International Journal Of Computer Applications- December 2022 Edition</a:t>
                      </a:r>
                      <a:endParaRPr lang="en-IN" b="1" i="0"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800" b="1" i="0" u="none" strike="noStrike" kern="1200">
                          <a:solidFill>
                            <a:schemeClr val="tx1"/>
                          </a:solidFill>
                          <a:effectLst/>
                          <a:latin typeface="+mn-lt"/>
                          <a:ea typeface="+mn-ea"/>
                          <a:cs typeface="+mn-cs"/>
                        </a:rPr>
                        <a:t>This paper gives comparative study on commercial OCR tool </a:t>
                      </a:r>
                      <a:r>
                        <a:rPr lang="en-US" sz="1800" b="1" i="0" u="none" strike="noStrike" kern="1200" err="1">
                          <a:solidFill>
                            <a:schemeClr val="tx1"/>
                          </a:solidFill>
                          <a:effectLst/>
                          <a:latin typeface="+mn-lt"/>
                          <a:ea typeface="+mn-ea"/>
                          <a:cs typeface="+mn-cs"/>
                        </a:rPr>
                        <a:t>Transym</a:t>
                      </a:r>
                      <a:r>
                        <a:rPr lang="en-US" sz="1800" b="1" i="0" u="none" strike="noStrike" kern="1200">
                          <a:solidFill>
                            <a:schemeClr val="tx1"/>
                          </a:solidFill>
                          <a:effectLst/>
                          <a:latin typeface="+mn-lt"/>
                          <a:ea typeface="+mn-ea"/>
                          <a:cs typeface="+mn-cs"/>
                        </a:rPr>
                        <a:t> OCR by considering vehicle number plate as input.</a:t>
                      </a:r>
                      <a:endParaRPr lang="en-US" b="1" i="0" u="none">
                        <a:solidFill>
                          <a:schemeClr val="tx1"/>
                        </a:solidFill>
                        <a:effectLst/>
                      </a:endParaRPr>
                    </a:p>
                    <a:p>
                      <a:endParaRPr lang="en-IN" b="1" i="0"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Footer Placeholder 1"/>
          <p:cNvSpPr>
            <a:spLocks noGrp="1"/>
          </p:cNvSpPr>
          <p:nvPr>
            <p:ph type="ftr" sz="quarter" idx="11"/>
          </p:nvPr>
        </p:nvSpPr>
        <p:spPr/>
        <p:txBody>
          <a:bodyPr/>
          <a:lstStyle/>
          <a:p>
            <a:r>
              <a:rPr lang="en-US"/>
              <a:t>OCR - (BCA 5th SEM)</a:t>
            </a:r>
            <a:endParaRPr lang="en-US"/>
          </a:p>
        </p:txBody>
      </p:sp>
      <p:sp>
        <p:nvSpPr>
          <p:cNvPr id="3" name="Slide Number Placeholder 2"/>
          <p:cNvSpPr>
            <a:spLocks noGrp="1"/>
          </p:cNvSpPr>
          <p:nvPr>
            <p:ph type="sldNum" sz="quarter" idx="12"/>
          </p:nvPr>
        </p:nvSpPr>
        <p:spPr/>
        <p:txBody>
          <a:bodyPr/>
          <a:lstStyle/>
          <a:p>
            <a:fld id="{BD266BE7-899D-4075-917F-DBDE33B6B692}" type="slidenum">
              <a:rPr lang="en-US" smtClean="0"/>
            </a:fld>
            <a:endParaRPr lang="en-US"/>
          </a:p>
        </p:txBody>
      </p:sp>
      <p:sp>
        <p:nvSpPr>
          <p:cNvPr id="6" name="Date Placeholder 5"/>
          <p:cNvSpPr>
            <a:spLocks noGrp="1"/>
          </p:cNvSpPr>
          <p:nvPr>
            <p:ph type="dt" sz="half" idx="10"/>
          </p:nvPr>
        </p:nvSpPr>
        <p:spPr/>
        <p:txBody>
          <a:bodyPr/>
          <a:lstStyle/>
          <a:p>
            <a:fld id="{65312A30-7DDC-40BA-9518-2B882AE46337}"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988204" y="478225"/>
            <a:ext cx="4405629" cy="3183348"/>
          </a:xfrm>
        </p:spPr>
        <p:txBody>
          <a:bodyPr>
            <a:noAutofit/>
          </a:bodyPr>
          <a:lstStyle/>
          <a:p>
            <a:br>
              <a:rPr lang="en-US" sz="2400" b="1">
                <a:latin typeface="Calibri" panose="020F0502020204030204" pitchFamily="34" charset="0"/>
                <a:cs typeface="Calibri" panose="020F0502020204030204" pitchFamily="34" charset="0"/>
              </a:rPr>
            </a:br>
            <a:br>
              <a:rPr lang="en-US" sz="800" b="0">
                <a:latin typeface="Calibri" panose="020F0502020204030204" pitchFamily="34" charset="0"/>
                <a:cs typeface="Calibri" panose="020F0502020204030204" pitchFamily="34" charset="0"/>
              </a:rPr>
            </a:br>
            <a:r>
              <a:rPr lang="en-US" sz="800" b="0">
                <a:latin typeface="Calibri" panose="020F0502020204030204" pitchFamily="34" charset="0"/>
                <a:cs typeface="Calibri" panose="020F0502020204030204" pitchFamily="34" charset="0"/>
              </a:rPr>
              <a:t> </a:t>
            </a:r>
            <a:r>
              <a:rPr lang="en-US" sz="4000" b="0">
                <a:latin typeface="Calibri" panose="020F0502020204030204" pitchFamily="34" charset="0"/>
                <a:cs typeface="Calibri" panose="020F0502020204030204" pitchFamily="34" charset="0"/>
              </a:rPr>
              <a:t>How to extract data from structured, unstructured, handwritten documents and images?</a:t>
            </a:r>
            <a:endParaRPr lang="en-US" sz="4400" b="1">
              <a:latin typeface="Calibri" panose="020F0502020204030204" pitchFamily="34" charset="0"/>
              <a:cs typeface="Calibri" panose="020F0502020204030204" pitchFamily="34" charset="0"/>
            </a:endParaRPr>
          </a:p>
        </p:txBody>
      </p:sp>
      <p:pic>
        <p:nvPicPr>
          <p:cNvPr id="4098" name="Picture 2" descr="Accusoft | OCR, ICR, &amp; OMR Content Solutions"/>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34443" y="0"/>
            <a:ext cx="4853761" cy="48786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08202" y="746460"/>
            <a:ext cx="3766324" cy="1323439"/>
          </a:xfrm>
          <a:prstGeom prst="rect">
            <a:avLst/>
          </a:prstGeom>
          <a:noFill/>
        </p:spPr>
        <p:txBody>
          <a:bodyPr wrap="square">
            <a:spAutoFit/>
          </a:bodyPr>
          <a:lstStyle/>
          <a:p>
            <a:r>
              <a:rPr lang="en-US" sz="4000" b="1">
                <a:solidFill>
                  <a:schemeClr val="accent1">
                    <a:lumMod val="75000"/>
                  </a:schemeClr>
                </a:solidFill>
              </a:rPr>
              <a:t>PROBLEM</a:t>
            </a:r>
            <a:r>
              <a:rPr lang="en-IN" altLang="en-US" sz="4000" b="1">
                <a:solidFill>
                  <a:schemeClr val="accent1">
                    <a:lumMod val="75000"/>
                  </a:schemeClr>
                </a:solidFill>
              </a:rPr>
              <a:t> </a:t>
            </a:r>
            <a:endParaRPr lang="en-IN" altLang="en-US" sz="4000" b="1">
              <a:solidFill>
                <a:schemeClr val="accent1">
                  <a:lumMod val="75000"/>
                </a:schemeClr>
              </a:solidFill>
            </a:endParaRPr>
          </a:p>
          <a:p>
            <a:r>
              <a:rPr lang="en-IN" altLang="en-US" sz="4000" b="1">
                <a:solidFill>
                  <a:schemeClr val="accent1">
                    <a:lumMod val="75000"/>
                  </a:schemeClr>
                </a:solidFill>
              </a:rPr>
              <a:t>STATEMENT</a:t>
            </a:r>
            <a:r>
              <a:rPr lang="en-US" sz="4000" b="1">
                <a:solidFill>
                  <a:schemeClr val="accent1">
                    <a:lumMod val="75000"/>
                  </a:schemeClr>
                </a:solidFill>
              </a:rPr>
              <a:t>:</a:t>
            </a:r>
            <a:endParaRPr lang="en-IN" sz="4000">
              <a:solidFill>
                <a:schemeClr val="accent1">
                  <a:lumMod val="75000"/>
                </a:schemeClr>
              </a:solidFill>
            </a:endParaRPr>
          </a:p>
        </p:txBody>
      </p:sp>
      <p:sp>
        <p:nvSpPr>
          <p:cNvPr id="5" name="TextBox 4"/>
          <p:cNvSpPr txBox="1"/>
          <p:nvPr/>
        </p:nvSpPr>
        <p:spPr>
          <a:xfrm>
            <a:off x="1508202" y="5101846"/>
            <a:ext cx="6094140" cy="523220"/>
          </a:xfrm>
          <a:prstGeom prst="rect">
            <a:avLst/>
          </a:prstGeom>
          <a:noFill/>
        </p:spPr>
        <p:txBody>
          <a:bodyPr wrap="square">
            <a:spAutoFit/>
          </a:bodyPr>
          <a:lstStyle/>
          <a:p>
            <a:r>
              <a:rPr lang="en-IN" altLang="en-US" sz="2800" b="1">
                <a:solidFill>
                  <a:schemeClr val="accent1">
                    <a:lumMod val="75000"/>
                  </a:schemeClr>
                </a:solidFill>
              </a:rPr>
              <a:t>SOUTION: OCR</a:t>
            </a:r>
            <a:endParaRPr lang="en-IN" sz="2800">
              <a:solidFill>
                <a:schemeClr val="accent1">
                  <a:lumMod val="75000"/>
                </a:schemeClr>
              </a:solidFill>
            </a:endParaRPr>
          </a:p>
        </p:txBody>
      </p:sp>
      <p:sp>
        <p:nvSpPr>
          <p:cNvPr id="6" name="Footer Placeholder 5"/>
          <p:cNvSpPr>
            <a:spLocks noGrp="1"/>
          </p:cNvSpPr>
          <p:nvPr>
            <p:ph type="ftr" sz="quarter" idx="11"/>
          </p:nvPr>
        </p:nvSpPr>
        <p:spPr/>
        <p:txBody>
          <a:bodyPr/>
          <a:lstStyle/>
          <a:p>
            <a:r>
              <a:rPr lang="en-US"/>
              <a:t>OCR - (BCA 5th SEM)</a:t>
            </a:r>
            <a:endParaRPr lang="en-US"/>
          </a:p>
        </p:txBody>
      </p:sp>
      <p:sp>
        <p:nvSpPr>
          <p:cNvPr id="7" name="Slide Number Placeholder 6"/>
          <p:cNvSpPr>
            <a:spLocks noGrp="1"/>
          </p:cNvSpPr>
          <p:nvPr>
            <p:ph type="sldNum" sz="quarter" idx="12"/>
          </p:nvPr>
        </p:nvSpPr>
        <p:spPr/>
        <p:txBody>
          <a:bodyPr/>
          <a:lstStyle/>
          <a:p>
            <a:fld id="{BD266BE7-899D-4075-917F-DBDE33B6B692}" type="slidenum">
              <a:rPr lang="en-US" smtClean="0"/>
            </a:fld>
            <a:endParaRPr lang="en-US"/>
          </a:p>
        </p:txBody>
      </p:sp>
      <p:sp>
        <p:nvSpPr>
          <p:cNvPr id="8" name="Date Placeholder 7"/>
          <p:cNvSpPr>
            <a:spLocks noGrp="1"/>
          </p:cNvSpPr>
          <p:nvPr>
            <p:ph type="dt" sz="half" idx="10"/>
          </p:nvPr>
        </p:nvSpPr>
        <p:spPr/>
        <p:txBody>
          <a:bodyPr/>
          <a:lstStyle/>
          <a:p>
            <a:fld id="{952E2DD9-A011-4B9F-B019-EA844CA4367F}"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966" y="815657"/>
            <a:ext cx="4489704" cy="830695"/>
          </a:xfrm>
          <a:custGeom>
            <a:avLst/>
            <a:gdLst>
              <a:gd name="connsiteX0" fmla="*/ 0 w 4489704"/>
              <a:gd name="connsiteY0" fmla="*/ 0 h 830695"/>
              <a:gd name="connsiteX1" fmla="*/ 651007 w 4489704"/>
              <a:gd name="connsiteY1" fmla="*/ 0 h 830695"/>
              <a:gd name="connsiteX2" fmla="*/ 1302014 w 4489704"/>
              <a:gd name="connsiteY2" fmla="*/ 0 h 830695"/>
              <a:gd name="connsiteX3" fmla="*/ 1953021 w 4489704"/>
              <a:gd name="connsiteY3" fmla="*/ 0 h 830695"/>
              <a:gd name="connsiteX4" fmla="*/ 2604028 w 4489704"/>
              <a:gd name="connsiteY4" fmla="*/ 0 h 830695"/>
              <a:gd name="connsiteX5" fmla="*/ 3165241 w 4489704"/>
              <a:gd name="connsiteY5" fmla="*/ 0 h 830695"/>
              <a:gd name="connsiteX6" fmla="*/ 3636660 w 4489704"/>
              <a:gd name="connsiteY6" fmla="*/ 0 h 830695"/>
              <a:gd name="connsiteX7" fmla="*/ 4489704 w 4489704"/>
              <a:gd name="connsiteY7" fmla="*/ 0 h 830695"/>
              <a:gd name="connsiteX8" fmla="*/ 4489704 w 4489704"/>
              <a:gd name="connsiteY8" fmla="*/ 423654 h 830695"/>
              <a:gd name="connsiteX9" fmla="*/ 4489704 w 4489704"/>
              <a:gd name="connsiteY9" fmla="*/ 830695 h 830695"/>
              <a:gd name="connsiteX10" fmla="*/ 3883594 w 4489704"/>
              <a:gd name="connsiteY10" fmla="*/ 830695 h 830695"/>
              <a:gd name="connsiteX11" fmla="*/ 3277484 w 4489704"/>
              <a:gd name="connsiteY11" fmla="*/ 830695 h 830695"/>
              <a:gd name="connsiteX12" fmla="*/ 2671374 w 4489704"/>
              <a:gd name="connsiteY12" fmla="*/ 830695 h 830695"/>
              <a:gd name="connsiteX13" fmla="*/ 2020367 w 4489704"/>
              <a:gd name="connsiteY13" fmla="*/ 830695 h 830695"/>
              <a:gd name="connsiteX14" fmla="*/ 1369360 w 4489704"/>
              <a:gd name="connsiteY14" fmla="*/ 830695 h 830695"/>
              <a:gd name="connsiteX15" fmla="*/ 718353 w 4489704"/>
              <a:gd name="connsiteY15" fmla="*/ 830695 h 830695"/>
              <a:gd name="connsiteX16" fmla="*/ 0 w 4489704"/>
              <a:gd name="connsiteY16" fmla="*/ 830695 h 830695"/>
              <a:gd name="connsiteX17" fmla="*/ 0 w 4489704"/>
              <a:gd name="connsiteY17" fmla="*/ 407041 h 830695"/>
              <a:gd name="connsiteX18" fmla="*/ 0 w 4489704"/>
              <a:gd name="connsiteY18" fmla="*/ 0 h 83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89704" h="830695" fill="none" extrusionOk="0">
                <a:moveTo>
                  <a:pt x="0" y="0"/>
                </a:moveTo>
                <a:cubicBezTo>
                  <a:pt x="268051" y="-46388"/>
                  <a:pt x="460932" y="68911"/>
                  <a:pt x="651007" y="0"/>
                </a:cubicBezTo>
                <a:cubicBezTo>
                  <a:pt x="841082" y="-68911"/>
                  <a:pt x="1003015" y="37514"/>
                  <a:pt x="1302014" y="0"/>
                </a:cubicBezTo>
                <a:cubicBezTo>
                  <a:pt x="1601013" y="-37514"/>
                  <a:pt x="1790301" y="13320"/>
                  <a:pt x="1953021" y="0"/>
                </a:cubicBezTo>
                <a:cubicBezTo>
                  <a:pt x="2115741" y="-13320"/>
                  <a:pt x="2417297" y="50193"/>
                  <a:pt x="2604028" y="0"/>
                </a:cubicBezTo>
                <a:cubicBezTo>
                  <a:pt x="2790759" y="-50193"/>
                  <a:pt x="2974672" y="2292"/>
                  <a:pt x="3165241" y="0"/>
                </a:cubicBezTo>
                <a:cubicBezTo>
                  <a:pt x="3355810" y="-2292"/>
                  <a:pt x="3407340" y="6090"/>
                  <a:pt x="3636660" y="0"/>
                </a:cubicBezTo>
                <a:cubicBezTo>
                  <a:pt x="3865980" y="-6090"/>
                  <a:pt x="4160458" y="95333"/>
                  <a:pt x="4489704" y="0"/>
                </a:cubicBezTo>
                <a:cubicBezTo>
                  <a:pt x="4539977" y="145897"/>
                  <a:pt x="4476298" y="311841"/>
                  <a:pt x="4489704" y="423654"/>
                </a:cubicBezTo>
                <a:cubicBezTo>
                  <a:pt x="4503110" y="535467"/>
                  <a:pt x="4462885" y="707953"/>
                  <a:pt x="4489704" y="830695"/>
                </a:cubicBezTo>
                <a:cubicBezTo>
                  <a:pt x="4291554" y="888568"/>
                  <a:pt x="4168603" y="761387"/>
                  <a:pt x="3883594" y="830695"/>
                </a:cubicBezTo>
                <a:cubicBezTo>
                  <a:pt x="3598585" y="900003"/>
                  <a:pt x="3430452" y="810745"/>
                  <a:pt x="3277484" y="830695"/>
                </a:cubicBezTo>
                <a:cubicBezTo>
                  <a:pt x="3124516" y="850645"/>
                  <a:pt x="2886583" y="761009"/>
                  <a:pt x="2671374" y="830695"/>
                </a:cubicBezTo>
                <a:cubicBezTo>
                  <a:pt x="2456165" y="900381"/>
                  <a:pt x="2292185" y="825098"/>
                  <a:pt x="2020367" y="830695"/>
                </a:cubicBezTo>
                <a:cubicBezTo>
                  <a:pt x="1748549" y="836292"/>
                  <a:pt x="1553706" y="824046"/>
                  <a:pt x="1369360" y="830695"/>
                </a:cubicBezTo>
                <a:cubicBezTo>
                  <a:pt x="1185014" y="837344"/>
                  <a:pt x="965755" y="772564"/>
                  <a:pt x="718353" y="830695"/>
                </a:cubicBezTo>
                <a:cubicBezTo>
                  <a:pt x="470951" y="888826"/>
                  <a:pt x="190956" y="788922"/>
                  <a:pt x="0" y="830695"/>
                </a:cubicBezTo>
                <a:cubicBezTo>
                  <a:pt x="-39253" y="697290"/>
                  <a:pt x="21262" y="549887"/>
                  <a:pt x="0" y="407041"/>
                </a:cubicBezTo>
                <a:cubicBezTo>
                  <a:pt x="-21262" y="264195"/>
                  <a:pt x="35369" y="88844"/>
                  <a:pt x="0" y="0"/>
                </a:cubicBezTo>
                <a:close/>
              </a:path>
              <a:path w="4489704" h="830695" stroke="0" extrusionOk="0">
                <a:moveTo>
                  <a:pt x="0" y="0"/>
                </a:moveTo>
                <a:cubicBezTo>
                  <a:pt x="112342" y="-37619"/>
                  <a:pt x="328693" y="28580"/>
                  <a:pt x="426522" y="0"/>
                </a:cubicBezTo>
                <a:cubicBezTo>
                  <a:pt x="524351" y="-28580"/>
                  <a:pt x="887697" y="22009"/>
                  <a:pt x="1032632" y="0"/>
                </a:cubicBezTo>
                <a:cubicBezTo>
                  <a:pt x="1177567" y="-22009"/>
                  <a:pt x="1357557" y="10798"/>
                  <a:pt x="1504051" y="0"/>
                </a:cubicBezTo>
                <a:cubicBezTo>
                  <a:pt x="1650545" y="-10798"/>
                  <a:pt x="1889338" y="55961"/>
                  <a:pt x="2110161" y="0"/>
                </a:cubicBezTo>
                <a:cubicBezTo>
                  <a:pt x="2330984" y="-55961"/>
                  <a:pt x="2443402" y="31708"/>
                  <a:pt x="2761168" y="0"/>
                </a:cubicBezTo>
                <a:cubicBezTo>
                  <a:pt x="3078934" y="-31708"/>
                  <a:pt x="3073669" y="13814"/>
                  <a:pt x="3232587" y="0"/>
                </a:cubicBezTo>
                <a:cubicBezTo>
                  <a:pt x="3391505" y="-13814"/>
                  <a:pt x="3588003" y="16893"/>
                  <a:pt x="3748903" y="0"/>
                </a:cubicBezTo>
                <a:cubicBezTo>
                  <a:pt x="3909803" y="-16893"/>
                  <a:pt x="4126624" y="12779"/>
                  <a:pt x="4489704" y="0"/>
                </a:cubicBezTo>
                <a:cubicBezTo>
                  <a:pt x="4524199" y="139509"/>
                  <a:pt x="4463067" y="213585"/>
                  <a:pt x="4489704" y="398734"/>
                </a:cubicBezTo>
                <a:cubicBezTo>
                  <a:pt x="4516341" y="583883"/>
                  <a:pt x="4447392" y="647954"/>
                  <a:pt x="4489704" y="830695"/>
                </a:cubicBezTo>
                <a:cubicBezTo>
                  <a:pt x="4282833" y="862162"/>
                  <a:pt x="4080066" y="814074"/>
                  <a:pt x="3973388" y="830695"/>
                </a:cubicBezTo>
                <a:cubicBezTo>
                  <a:pt x="3866710" y="847316"/>
                  <a:pt x="3657664" y="801154"/>
                  <a:pt x="3412175" y="830695"/>
                </a:cubicBezTo>
                <a:cubicBezTo>
                  <a:pt x="3166686" y="860236"/>
                  <a:pt x="3053644" y="814818"/>
                  <a:pt x="2761168" y="830695"/>
                </a:cubicBezTo>
                <a:cubicBezTo>
                  <a:pt x="2468692" y="846572"/>
                  <a:pt x="2394258" y="810599"/>
                  <a:pt x="2199955" y="830695"/>
                </a:cubicBezTo>
                <a:cubicBezTo>
                  <a:pt x="2005652" y="850791"/>
                  <a:pt x="1819473" y="804398"/>
                  <a:pt x="1548948" y="830695"/>
                </a:cubicBezTo>
                <a:cubicBezTo>
                  <a:pt x="1278423" y="856992"/>
                  <a:pt x="1202325" y="785156"/>
                  <a:pt x="942838" y="830695"/>
                </a:cubicBezTo>
                <a:cubicBezTo>
                  <a:pt x="683351" y="876234"/>
                  <a:pt x="454863" y="737121"/>
                  <a:pt x="0" y="830695"/>
                </a:cubicBezTo>
                <a:cubicBezTo>
                  <a:pt x="-30493" y="735485"/>
                  <a:pt x="33429" y="521139"/>
                  <a:pt x="0" y="431961"/>
                </a:cubicBezTo>
                <a:cubicBezTo>
                  <a:pt x="-33429" y="342783"/>
                  <a:pt x="32498" y="126896"/>
                  <a:pt x="0" y="0"/>
                </a:cubicBezTo>
                <a:close/>
              </a:path>
            </a:pathLst>
          </a:custGeom>
          <a:ln w="19050">
            <a:solidFill>
              <a:schemeClr val="accent1">
                <a:lumMod val="60000"/>
                <a:lumOff val="40000"/>
              </a:schemeClr>
            </a:solidFill>
          </a:ln>
        </p:spPr>
        <p:txBody>
          <a:bodyPr>
            <a:normAutofit/>
          </a:bodyPr>
          <a:lstStyle/>
          <a:p>
            <a:r>
              <a:rPr lang="en-US" sz="4400">
                <a:solidFill>
                  <a:schemeClr val="tx1"/>
                </a:solidFill>
              </a:rPr>
              <a:t>EXISTING SYSTEM </a:t>
            </a:r>
            <a:endParaRPr lang="en-US" sz="4400">
              <a:solidFill>
                <a:schemeClr val="tx1"/>
              </a:solidFill>
            </a:endParaRPr>
          </a:p>
        </p:txBody>
      </p:sp>
      <p:sp>
        <p:nvSpPr>
          <p:cNvPr id="4" name="Content Placeholder 3"/>
          <p:cNvSpPr>
            <a:spLocks noGrp="1"/>
          </p:cNvSpPr>
          <p:nvPr>
            <p:ph sz="half" idx="2"/>
          </p:nvPr>
        </p:nvSpPr>
        <p:spPr>
          <a:xfrm>
            <a:off x="1177925" y="2099945"/>
            <a:ext cx="10001885" cy="4066679"/>
          </a:xfrm>
          <a:custGeom>
            <a:avLst/>
            <a:gdLst>
              <a:gd name="connsiteX0" fmla="*/ 0 w 10001885"/>
              <a:gd name="connsiteY0" fmla="*/ 0 h 4066679"/>
              <a:gd name="connsiteX1" fmla="*/ 488327 w 10001885"/>
              <a:gd name="connsiteY1" fmla="*/ 0 h 4066679"/>
              <a:gd name="connsiteX2" fmla="*/ 776617 w 10001885"/>
              <a:gd name="connsiteY2" fmla="*/ 0 h 4066679"/>
              <a:gd name="connsiteX3" fmla="*/ 1565001 w 10001885"/>
              <a:gd name="connsiteY3" fmla="*/ 0 h 4066679"/>
              <a:gd name="connsiteX4" fmla="*/ 2053328 w 10001885"/>
              <a:gd name="connsiteY4" fmla="*/ 0 h 4066679"/>
              <a:gd name="connsiteX5" fmla="*/ 2341618 w 10001885"/>
              <a:gd name="connsiteY5" fmla="*/ 0 h 4066679"/>
              <a:gd name="connsiteX6" fmla="*/ 3029983 w 10001885"/>
              <a:gd name="connsiteY6" fmla="*/ 0 h 4066679"/>
              <a:gd name="connsiteX7" fmla="*/ 3718348 w 10001885"/>
              <a:gd name="connsiteY7" fmla="*/ 0 h 4066679"/>
              <a:gd name="connsiteX8" fmla="*/ 4206675 w 10001885"/>
              <a:gd name="connsiteY8" fmla="*/ 0 h 4066679"/>
              <a:gd name="connsiteX9" fmla="*/ 4695002 w 10001885"/>
              <a:gd name="connsiteY9" fmla="*/ 0 h 4066679"/>
              <a:gd name="connsiteX10" fmla="*/ 5183330 w 10001885"/>
              <a:gd name="connsiteY10" fmla="*/ 0 h 4066679"/>
              <a:gd name="connsiteX11" fmla="*/ 5771676 w 10001885"/>
              <a:gd name="connsiteY11" fmla="*/ 0 h 4066679"/>
              <a:gd name="connsiteX12" fmla="*/ 6460041 w 10001885"/>
              <a:gd name="connsiteY12" fmla="*/ 0 h 4066679"/>
              <a:gd name="connsiteX13" fmla="*/ 7048387 w 10001885"/>
              <a:gd name="connsiteY13" fmla="*/ 0 h 4066679"/>
              <a:gd name="connsiteX14" fmla="*/ 7536715 w 10001885"/>
              <a:gd name="connsiteY14" fmla="*/ 0 h 4066679"/>
              <a:gd name="connsiteX15" fmla="*/ 8225080 w 10001885"/>
              <a:gd name="connsiteY15" fmla="*/ 0 h 4066679"/>
              <a:gd name="connsiteX16" fmla="*/ 8613388 w 10001885"/>
              <a:gd name="connsiteY16" fmla="*/ 0 h 4066679"/>
              <a:gd name="connsiteX17" fmla="*/ 9401772 w 10001885"/>
              <a:gd name="connsiteY17" fmla="*/ 0 h 4066679"/>
              <a:gd name="connsiteX18" fmla="*/ 10001885 w 10001885"/>
              <a:gd name="connsiteY18" fmla="*/ 0 h 4066679"/>
              <a:gd name="connsiteX19" fmla="*/ 10001885 w 10001885"/>
              <a:gd name="connsiteY19" fmla="*/ 499621 h 4066679"/>
              <a:gd name="connsiteX20" fmla="*/ 10001885 w 10001885"/>
              <a:gd name="connsiteY20" fmla="*/ 1161908 h 4066679"/>
              <a:gd name="connsiteX21" fmla="*/ 10001885 w 10001885"/>
              <a:gd name="connsiteY21" fmla="*/ 1783529 h 4066679"/>
              <a:gd name="connsiteX22" fmla="*/ 10001885 w 10001885"/>
              <a:gd name="connsiteY22" fmla="*/ 2323817 h 4066679"/>
              <a:gd name="connsiteX23" fmla="*/ 10001885 w 10001885"/>
              <a:gd name="connsiteY23" fmla="*/ 2782770 h 4066679"/>
              <a:gd name="connsiteX24" fmla="*/ 10001885 w 10001885"/>
              <a:gd name="connsiteY24" fmla="*/ 3363724 h 4066679"/>
              <a:gd name="connsiteX25" fmla="*/ 10001885 w 10001885"/>
              <a:gd name="connsiteY25" fmla="*/ 4066679 h 4066679"/>
              <a:gd name="connsiteX26" fmla="*/ 9713595 w 10001885"/>
              <a:gd name="connsiteY26" fmla="*/ 4066679 h 4066679"/>
              <a:gd name="connsiteX27" fmla="*/ 8925211 w 10001885"/>
              <a:gd name="connsiteY27" fmla="*/ 4066679 h 4066679"/>
              <a:gd name="connsiteX28" fmla="*/ 8236846 w 10001885"/>
              <a:gd name="connsiteY28" fmla="*/ 4066679 h 4066679"/>
              <a:gd name="connsiteX29" fmla="*/ 7448463 w 10001885"/>
              <a:gd name="connsiteY29" fmla="*/ 4066679 h 4066679"/>
              <a:gd name="connsiteX30" fmla="*/ 6660079 w 10001885"/>
              <a:gd name="connsiteY30" fmla="*/ 4066679 h 4066679"/>
              <a:gd name="connsiteX31" fmla="*/ 6171751 w 10001885"/>
              <a:gd name="connsiteY31" fmla="*/ 4066679 h 4066679"/>
              <a:gd name="connsiteX32" fmla="*/ 5583405 w 10001885"/>
              <a:gd name="connsiteY32" fmla="*/ 4066679 h 4066679"/>
              <a:gd name="connsiteX33" fmla="*/ 4795021 w 10001885"/>
              <a:gd name="connsiteY33" fmla="*/ 4066679 h 4066679"/>
              <a:gd name="connsiteX34" fmla="*/ 4006637 w 10001885"/>
              <a:gd name="connsiteY34" fmla="*/ 4066679 h 4066679"/>
              <a:gd name="connsiteX35" fmla="*/ 3618329 w 10001885"/>
              <a:gd name="connsiteY35" fmla="*/ 4066679 h 4066679"/>
              <a:gd name="connsiteX36" fmla="*/ 2929964 w 10001885"/>
              <a:gd name="connsiteY36" fmla="*/ 4066679 h 4066679"/>
              <a:gd name="connsiteX37" fmla="*/ 2141580 w 10001885"/>
              <a:gd name="connsiteY37" fmla="*/ 4066679 h 4066679"/>
              <a:gd name="connsiteX38" fmla="*/ 1353196 w 10001885"/>
              <a:gd name="connsiteY38" fmla="*/ 4066679 h 4066679"/>
              <a:gd name="connsiteX39" fmla="*/ 964888 w 10001885"/>
              <a:gd name="connsiteY39" fmla="*/ 4066679 h 4066679"/>
              <a:gd name="connsiteX40" fmla="*/ 0 w 10001885"/>
              <a:gd name="connsiteY40" fmla="*/ 4066679 h 4066679"/>
              <a:gd name="connsiteX41" fmla="*/ 0 w 10001885"/>
              <a:gd name="connsiteY41" fmla="*/ 3404391 h 4066679"/>
              <a:gd name="connsiteX42" fmla="*/ 0 w 10001885"/>
              <a:gd name="connsiteY42" fmla="*/ 2742104 h 4066679"/>
              <a:gd name="connsiteX43" fmla="*/ 0 w 10001885"/>
              <a:gd name="connsiteY43" fmla="*/ 2079816 h 4066679"/>
              <a:gd name="connsiteX44" fmla="*/ 0 w 10001885"/>
              <a:gd name="connsiteY44" fmla="*/ 1417528 h 4066679"/>
              <a:gd name="connsiteX45" fmla="*/ 0 w 10001885"/>
              <a:gd name="connsiteY45" fmla="*/ 877241 h 4066679"/>
              <a:gd name="connsiteX46" fmla="*/ 0 w 10001885"/>
              <a:gd name="connsiteY46" fmla="*/ 0 h 406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001885" h="4066679" fill="none" extrusionOk="0">
                <a:moveTo>
                  <a:pt x="0" y="0"/>
                </a:moveTo>
                <a:cubicBezTo>
                  <a:pt x="162478" y="-40101"/>
                  <a:pt x="377419" y="22163"/>
                  <a:pt x="488327" y="0"/>
                </a:cubicBezTo>
                <a:cubicBezTo>
                  <a:pt x="599235" y="-22163"/>
                  <a:pt x="691687" y="23729"/>
                  <a:pt x="776617" y="0"/>
                </a:cubicBezTo>
                <a:cubicBezTo>
                  <a:pt x="861547" y="-23729"/>
                  <a:pt x="1180577" y="36025"/>
                  <a:pt x="1565001" y="0"/>
                </a:cubicBezTo>
                <a:cubicBezTo>
                  <a:pt x="1949425" y="-36025"/>
                  <a:pt x="1943825" y="42576"/>
                  <a:pt x="2053328" y="0"/>
                </a:cubicBezTo>
                <a:cubicBezTo>
                  <a:pt x="2162831" y="-42576"/>
                  <a:pt x="2246707" y="8590"/>
                  <a:pt x="2341618" y="0"/>
                </a:cubicBezTo>
                <a:cubicBezTo>
                  <a:pt x="2436529" y="-8590"/>
                  <a:pt x="2869310" y="40574"/>
                  <a:pt x="3029983" y="0"/>
                </a:cubicBezTo>
                <a:cubicBezTo>
                  <a:pt x="3190657" y="-40574"/>
                  <a:pt x="3378113" y="16235"/>
                  <a:pt x="3718348" y="0"/>
                </a:cubicBezTo>
                <a:cubicBezTo>
                  <a:pt x="4058583" y="-16235"/>
                  <a:pt x="4064864" y="46337"/>
                  <a:pt x="4206675" y="0"/>
                </a:cubicBezTo>
                <a:cubicBezTo>
                  <a:pt x="4348486" y="-46337"/>
                  <a:pt x="4451348" y="37200"/>
                  <a:pt x="4695002" y="0"/>
                </a:cubicBezTo>
                <a:cubicBezTo>
                  <a:pt x="4938656" y="-37200"/>
                  <a:pt x="4998212" y="41408"/>
                  <a:pt x="5183330" y="0"/>
                </a:cubicBezTo>
                <a:cubicBezTo>
                  <a:pt x="5368448" y="-41408"/>
                  <a:pt x="5558870" y="45527"/>
                  <a:pt x="5771676" y="0"/>
                </a:cubicBezTo>
                <a:cubicBezTo>
                  <a:pt x="5984482" y="-45527"/>
                  <a:pt x="6276254" y="8130"/>
                  <a:pt x="6460041" y="0"/>
                </a:cubicBezTo>
                <a:cubicBezTo>
                  <a:pt x="6643828" y="-8130"/>
                  <a:pt x="6904873" y="47050"/>
                  <a:pt x="7048387" y="0"/>
                </a:cubicBezTo>
                <a:cubicBezTo>
                  <a:pt x="7191901" y="-47050"/>
                  <a:pt x="7434145" y="4913"/>
                  <a:pt x="7536715" y="0"/>
                </a:cubicBezTo>
                <a:cubicBezTo>
                  <a:pt x="7639285" y="-4913"/>
                  <a:pt x="7927122" y="33936"/>
                  <a:pt x="8225080" y="0"/>
                </a:cubicBezTo>
                <a:cubicBezTo>
                  <a:pt x="8523039" y="-33936"/>
                  <a:pt x="8526369" y="13663"/>
                  <a:pt x="8613388" y="0"/>
                </a:cubicBezTo>
                <a:cubicBezTo>
                  <a:pt x="8700407" y="-13663"/>
                  <a:pt x="9054166" y="4138"/>
                  <a:pt x="9401772" y="0"/>
                </a:cubicBezTo>
                <a:cubicBezTo>
                  <a:pt x="9749378" y="-4138"/>
                  <a:pt x="9768495" y="55883"/>
                  <a:pt x="10001885" y="0"/>
                </a:cubicBezTo>
                <a:cubicBezTo>
                  <a:pt x="10011788" y="162926"/>
                  <a:pt x="9969714" y="355754"/>
                  <a:pt x="10001885" y="499621"/>
                </a:cubicBezTo>
                <a:cubicBezTo>
                  <a:pt x="10034056" y="643488"/>
                  <a:pt x="9998383" y="841682"/>
                  <a:pt x="10001885" y="1161908"/>
                </a:cubicBezTo>
                <a:cubicBezTo>
                  <a:pt x="10005387" y="1482134"/>
                  <a:pt x="9985031" y="1648157"/>
                  <a:pt x="10001885" y="1783529"/>
                </a:cubicBezTo>
                <a:cubicBezTo>
                  <a:pt x="10018739" y="1918901"/>
                  <a:pt x="9974599" y="2193876"/>
                  <a:pt x="10001885" y="2323817"/>
                </a:cubicBezTo>
                <a:cubicBezTo>
                  <a:pt x="10029171" y="2453758"/>
                  <a:pt x="9970249" y="2674230"/>
                  <a:pt x="10001885" y="2782770"/>
                </a:cubicBezTo>
                <a:cubicBezTo>
                  <a:pt x="10033521" y="2891310"/>
                  <a:pt x="9985139" y="3142873"/>
                  <a:pt x="10001885" y="3363724"/>
                </a:cubicBezTo>
                <a:cubicBezTo>
                  <a:pt x="10018631" y="3584575"/>
                  <a:pt x="9985421" y="3839754"/>
                  <a:pt x="10001885" y="4066679"/>
                </a:cubicBezTo>
                <a:cubicBezTo>
                  <a:pt x="9929186" y="4083184"/>
                  <a:pt x="9844520" y="4037466"/>
                  <a:pt x="9713595" y="4066679"/>
                </a:cubicBezTo>
                <a:cubicBezTo>
                  <a:pt x="9582670" y="4095892"/>
                  <a:pt x="9130208" y="4019142"/>
                  <a:pt x="8925211" y="4066679"/>
                </a:cubicBezTo>
                <a:cubicBezTo>
                  <a:pt x="8720214" y="4114216"/>
                  <a:pt x="8451812" y="4017022"/>
                  <a:pt x="8236846" y="4066679"/>
                </a:cubicBezTo>
                <a:cubicBezTo>
                  <a:pt x="8021880" y="4116336"/>
                  <a:pt x="7688722" y="3981872"/>
                  <a:pt x="7448463" y="4066679"/>
                </a:cubicBezTo>
                <a:cubicBezTo>
                  <a:pt x="7208204" y="4151486"/>
                  <a:pt x="7020645" y="4041672"/>
                  <a:pt x="6660079" y="4066679"/>
                </a:cubicBezTo>
                <a:cubicBezTo>
                  <a:pt x="6299513" y="4091686"/>
                  <a:pt x="6330999" y="4036395"/>
                  <a:pt x="6171751" y="4066679"/>
                </a:cubicBezTo>
                <a:cubicBezTo>
                  <a:pt x="6012503" y="4096963"/>
                  <a:pt x="5791125" y="4040128"/>
                  <a:pt x="5583405" y="4066679"/>
                </a:cubicBezTo>
                <a:cubicBezTo>
                  <a:pt x="5375685" y="4093230"/>
                  <a:pt x="5167545" y="4009745"/>
                  <a:pt x="4795021" y="4066679"/>
                </a:cubicBezTo>
                <a:cubicBezTo>
                  <a:pt x="4422497" y="4123613"/>
                  <a:pt x="4202151" y="4008307"/>
                  <a:pt x="4006637" y="4066679"/>
                </a:cubicBezTo>
                <a:cubicBezTo>
                  <a:pt x="3811123" y="4125051"/>
                  <a:pt x="3761164" y="4060989"/>
                  <a:pt x="3618329" y="4066679"/>
                </a:cubicBezTo>
                <a:cubicBezTo>
                  <a:pt x="3475494" y="4072369"/>
                  <a:pt x="3148879" y="3984757"/>
                  <a:pt x="2929964" y="4066679"/>
                </a:cubicBezTo>
                <a:cubicBezTo>
                  <a:pt x="2711050" y="4148601"/>
                  <a:pt x="2371338" y="4011739"/>
                  <a:pt x="2141580" y="4066679"/>
                </a:cubicBezTo>
                <a:cubicBezTo>
                  <a:pt x="1911822" y="4121619"/>
                  <a:pt x="1737652" y="4005305"/>
                  <a:pt x="1353196" y="4066679"/>
                </a:cubicBezTo>
                <a:cubicBezTo>
                  <a:pt x="968740" y="4128053"/>
                  <a:pt x="1049944" y="4060823"/>
                  <a:pt x="964888" y="4066679"/>
                </a:cubicBezTo>
                <a:cubicBezTo>
                  <a:pt x="879832" y="4072535"/>
                  <a:pt x="292423" y="3994935"/>
                  <a:pt x="0" y="4066679"/>
                </a:cubicBezTo>
                <a:cubicBezTo>
                  <a:pt x="-38784" y="3908724"/>
                  <a:pt x="76867" y="3588205"/>
                  <a:pt x="0" y="3404391"/>
                </a:cubicBezTo>
                <a:cubicBezTo>
                  <a:pt x="-76867" y="3220577"/>
                  <a:pt x="7545" y="3073169"/>
                  <a:pt x="0" y="2742104"/>
                </a:cubicBezTo>
                <a:cubicBezTo>
                  <a:pt x="-7545" y="2411039"/>
                  <a:pt x="70609" y="2327825"/>
                  <a:pt x="0" y="2079816"/>
                </a:cubicBezTo>
                <a:cubicBezTo>
                  <a:pt x="-70609" y="1831807"/>
                  <a:pt x="57486" y="1640719"/>
                  <a:pt x="0" y="1417528"/>
                </a:cubicBezTo>
                <a:cubicBezTo>
                  <a:pt x="-57486" y="1194337"/>
                  <a:pt x="16191" y="1005028"/>
                  <a:pt x="0" y="877241"/>
                </a:cubicBezTo>
                <a:cubicBezTo>
                  <a:pt x="-16191" y="749454"/>
                  <a:pt x="79229" y="182234"/>
                  <a:pt x="0" y="0"/>
                </a:cubicBezTo>
                <a:close/>
              </a:path>
              <a:path w="10001885" h="4066679" stroke="0" extrusionOk="0">
                <a:moveTo>
                  <a:pt x="0" y="0"/>
                </a:moveTo>
                <a:cubicBezTo>
                  <a:pt x="197110" y="-51956"/>
                  <a:pt x="512572" y="30584"/>
                  <a:pt x="688365" y="0"/>
                </a:cubicBezTo>
                <a:cubicBezTo>
                  <a:pt x="864158" y="-30584"/>
                  <a:pt x="881192" y="23632"/>
                  <a:pt x="976655" y="0"/>
                </a:cubicBezTo>
                <a:cubicBezTo>
                  <a:pt x="1072118" y="-23632"/>
                  <a:pt x="1285934" y="23559"/>
                  <a:pt x="1464982" y="0"/>
                </a:cubicBezTo>
                <a:cubicBezTo>
                  <a:pt x="1644030" y="-23559"/>
                  <a:pt x="1893479" y="58612"/>
                  <a:pt x="2053328" y="0"/>
                </a:cubicBezTo>
                <a:cubicBezTo>
                  <a:pt x="2213177" y="-58612"/>
                  <a:pt x="2398259" y="67734"/>
                  <a:pt x="2741693" y="0"/>
                </a:cubicBezTo>
                <a:cubicBezTo>
                  <a:pt x="3085128" y="-67734"/>
                  <a:pt x="3132679" y="21377"/>
                  <a:pt x="3330039" y="0"/>
                </a:cubicBezTo>
                <a:cubicBezTo>
                  <a:pt x="3527399" y="-21377"/>
                  <a:pt x="3514804" y="614"/>
                  <a:pt x="3618329" y="0"/>
                </a:cubicBezTo>
                <a:cubicBezTo>
                  <a:pt x="3721854" y="-614"/>
                  <a:pt x="3930465" y="61179"/>
                  <a:pt x="4206675" y="0"/>
                </a:cubicBezTo>
                <a:cubicBezTo>
                  <a:pt x="4482885" y="-61179"/>
                  <a:pt x="4612632" y="56327"/>
                  <a:pt x="4995059" y="0"/>
                </a:cubicBezTo>
                <a:cubicBezTo>
                  <a:pt x="5377486" y="-56327"/>
                  <a:pt x="5424129" y="79667"/>
                  <a:pt x="5683424" y="0"/>
                </a:cubicBezTo>
                <a:cubicBezTo>
                  <a:pt x="5942719" y="-79667"/>
                  <a:pt x="5943993" y="22119"/>
                  <a:pt x="6071733" y="0"/>
                </a:cubicBezTo>
                <a:cubicBezTo>
                  <a:pt x="6199473" y="-22119"/>
                  <a:pt x="6338990" y="54798"/>
                  <a:pt x="6560060" y="0"/>
                </a:cubicBezTo>
                <a:cubicBezTo>
                  <a:pt x="6781130" y="-54798"/>
                  <a:pt x="7143221" y="78747"/>
                  <a:pt x="7348444" y="0"/>
                </a:cubicBezTo>
                <a:cubicBezTo>
                  <a:pt x="7553667" y="-78747"/>
                  <a:pt x="7564311" y="33352"/>
                  <a:pt x="7636733" y="0"/>
                </a:cubicBezTo>
                <a:cubicBezTo>
                  <a:pt x="7709155" y="-33352"/>
                  <a:pt x="7988051" y="32898"/>
                  <a:pt x="8225080" y="0"/>
                </a:cubicBezTo>
                <a:cubicBezTo>
                  <a:pt x="8462109" y="-32898"/>
                  <a:pt x="8410502" y="24462"/>
                  <a:pt x="8513369" y="0"/>
                </a:cubicBezTo>
                <a:cubicBezTo>
                  <a:pt x="8616236" y="-24462"/>
                  <a:pt x="8862503" y="48787"/>
                  <a:pt x="9101715" y="0"/>
                </a:cubicBezTo>
                <a:cubicBezTo>
                  <a:pt x="9340927" y="-48787"/>
                  <a:pt x="9652678" y="42404"/>
                  <a:pt x="10001885" y="0"/>
                </a:cubicBezTo>
                <a:cubicBezTo>
                  <a:pt x="10048743" y="250164"/>
                  <a:pt x="9952355" y="368783"/>
                  <a:pt x="10001885" y="662288"/>
                </a:cubicBezTo>
                <a:cubicBezTo>
                  <a:pt x="10051415" y="955793"/>
                  <a:pt x="9971509" y="1098700"/>
                  <a:pt x="10001885" y="1243242"/>
                </a:cubicBezTo>
                <a:cubicBezTo>
                  <a:pt x="10032261" y="1387784"/>
                  <a:pt x="9970181" y="1605263"/>
                  <a:pt x="10001885" y="1905530"/>
                </a:cubicBezTo>
                <a:cubicBezTo>
                  <a:pt x="10033589" y="2205797"/>
                  <a:pt x="9964289" y="2320495"/>
                  <a:pt x="10001885" y="2445817"/>
                </a:cubicBezTo>
                <a:cubicBezTo>
                  <a:pt x="10039481" y="2571139"/>
                  <a:pt x="9979322" y="2777244"/>
                  <a:pt x="10001885" y="3026771"/>
                </a:cubicBezTo>
                <a:cubicBezTo>
                  <a:pt x="10024448" y="3276298"/>
                  <a:pt x="9990826" y="3365269"/>
                  <a:pt x="10001885" y="3485725"/>
                </a:cubicBezTo>
                <a:cubicBezTo>
                  <a:pt x="10012944" y="3606181"/>
                  <a:pt x="9941758" y="3810860"/>
                  <a:pt x="10001885" y="4066679"/>
                </a:cubicBezTo>
                <a:cubicBezTo>
                  <a:pt x="9811486" y="4083393"/>
                  <a:pt x="9756680" y="4026190"/>
                  <a:pt x="9513558" y="4066679"/>
                </a:cubicBezTo>
                <a:cubicBezTo>
                  <a:pt x="9270436" y="4107168"/>
                  <a:pt x="9312052" y="4049003"/>
                  <a:pt x="9125249" y="4066679"/>
                </a:cubicBezTo>
                <a:cubicBezTo>
                  <a:pt x="8938446" y="4084355"/>
                  <a:pt x="8749122" y="4048739"/>
                  <a:pt x="8636922" y="4066679"/>
                </a:cubicBezTo>
                <a:cubicBezTo>
                  <a:pt x="8524722" y="4084619"/>
                  <a:pt x="8242272" y="4035996"/>
                  <a:pt x="7848538" y="4066679"/>
                </a:cubicBezTo>
                <a:cubicBezTo>
                  <a:pt x="7454804" y="4097362"/>
                  <a:pt x="7595738" y="4040630"/>
                  <a:pt x="7360211" y="4066679"/>
                </a:cubicBezTo>
                <a:cubicBezTo>
                  <a:pt x="7124684" y="4092728"/>
                  <a:pt x="6980976" y="4024305"/>
                  <a:pt x="6671846" y="4066679"/>
                </a:cubicBezTo>
                <a:cubicBezTo>
                  <a:pt x="6362717" y="4109053"/>
                  <a:pt x="6458824" y="4057846"/>
                  <a:pt x="6283537" y="4066679"/>
                </a:cubicBezTo>
                <a:cubicBezTo>
                  <a:pt x="6108250" y="4075512"/>
                  <a:pt x="6016227" y="4058559"/>
                  <a:pt x="5795210" y="4066679"/>
                </a:cubicBezTo>
                <a:cubicBezTo>
                  <a:pt x="5574193" y="4074799"/>
                  <a:pt x="5281617" y="4053737"/>
                  <a:pt x="5006826" y="4066679"/>
                </a:cubicBezTo>
                <a:cubicBezTo>
                  <a:pt x="4732035" y="4079621"/>
                  <a:pt x="4627206" y="4004158"/>
                  <a:pt x="4418480" y="4066679"/>
                </a:cubicBezTo>
                <a:cubicBezTo>
                  <a:pt x="4209754" y="4129200"/>
                  <a:pt x="4108997" y="4040879"/>
                  <a:pt x="3930152" y="4066679"/>
                </a:cubicBezTo>
                <a:cubicBezTo>
                  <a:pt x="3751307" y="4092479"/>
                  <a:pt x="3491233" y="4016851"/>
                  <a:pt x="3341806" y="4066679"/>
                </a:cubicBezTo>
                <a:cubicBezTo>
                  <a:pt x="3192379" y="4116507"/>
                  <a:pt x="3029647" y="4013012"/>
                  <a:pt x="2753460" y="4066679"/>
                </a:cubicBezTo>
                <a:cubicBezTo>
                  <a:pt x="2477273" y="4120346"/>
                  <a:pt x="2554233" y="4059299"/>
                  <a:pt x="2465170" y="4066679"/>
                </a:cubicBezTo>
                <a:cubicBezTo>
                  <a:pt x="2376107" y="4074059"/>
                  <a:pt x="1928670" y="4016304"/>
                  <a:pt x="1676787" y="4066679"/>
                </a:cubicBezTo>
                <a:cubicBezTo>
                  <a:pt x="1424904" y="4117054"/>
                  <a:pt x="1352752" y="4018759"/>
                  <a:pt x="1088440" y="4066679"/>
                </a:cubicBezTo>
                <a:cubicBezTo>
                  <a:pt x="824128" y="4114599"/>
                  <a:pt x="469169" y="3937361"/>
                  <a:pt x="0" y="4066679"/>
                </a:cubicBezTo>
                <a:cubicBezTo>
                  <a:pt x="-55386" y="3928149"/>
                  <a:pt x="18731" y="3713975"/>
                  <a:pt x="0" y="3445058"/>
                </a:cubicBezTo>
                <a:cubicBezTo>
                  <a:pt x="-18731" y="3176141"/>
                  <a:pt x="11232" y="3124912"/>
                  <a:pt x="0" y="2945438"/>
                </a:cubicBezTo>
                <a:cubicBezTo>
                  <a:pt x="-11232" y="2765964"/>
                  <a:pt x="28957" y="2596862"/>
                  <a:pt x="0" y="2445817"/>
                </a:cubicBezTo>
                <a:cubicBezTo>
                  <a:pt x="-28957" y="2294772"/>
                  <a:pt x="60843" y="2042920"/>
                  <a:pt x="0" y="1783529"/>
                </a:cubicBezTo>
                <a:cubicBezTo>
                  <a:pt x="-60843" y="1524138"/>
                  <a:pt x="34142" y="1402110"/>
                  <a:pt x="0" y="1243242"/>
                </a:cubicBezTo>
                <a:cubicBezTo>
                  <a:pt x="-34142" y="1084374"/>
                  <a:pt x="1008" y="873845"/>
                  <a:pt x="0" y="621621"/>
                </a:cubicBezTo>
                <a:cubicBezTo>
                  <a:pt x="-1008" y="369397"/>
                  <a:pt x="37132" y="151035"/>
                  <a:pt x="0" y="0"/>
                </a:cubicBezTo>
                <a:close/>
              </a:path>
            </a:pathLst>
          </a:custGeom>
          <a:solidFill>
            <a:schemeClr val="accent1">
              <a:lumMod val="40000"/>
              <a:lumOff val="60000"/>
            </a:schemeClr>
          </a:solidFill>
          <a:ln>
            <a:solidFill>
              <a:schemeClr val="tx1"/>
            </a:solidFill>
          </a:ln>
        </p:spPr>
        <p:txBody>
          <a:bodyPr>
            <a:normAutofit fontScale="92500" lnSpcReduction="10000"/>
          </a:bodyPr>
          <a:lstStyle/>
          <a:p>
            <a:pPr rtl="0">
              <a:spcBef>
                <a:spcPts val="0"/>
              </a:spcBef>
              <a:spcAft>
                <a:spcPts val="0"/>
              </a:spcAft>
            </a:pPr>
            <a:r>
              <a:rPr lang="en-US" sz="2800" b="0" i="0" u="none" strike="noStrike">
                <a:solidFill>
                  <a:srgbClr val="000000"/>
                </a:solidFill>
                <a:effectLst/>
              </a:rPr>
              <a:t>In the running world there is a growing demand for the users to convert the printed documents in to electronic documents for maintaining the security of their data. Hence the basic OCR system was invented to convert the data available on papers in to computer process able documents, So that the documents can be editable and reusable. The existing system/the previous system of OCR on a grid infrastructure is just OCR without grid functionality. That is the existing system deals with the homogeneous character recognition or character recognition of single languages.</a:t>
            </a:r>
            <a:endParaRPr lang="en-US" sz="3200" b="0">
              <a:effectLst/>
            </a:endParaRPr>
          </a:p>
          <a:p>
            <a:br>
              <a:rPr lang="en-US" sz="3200"/>
            </a:br>
            <a:endParaRPr lang="en-US" sz="4000" b="0">
              <a:effectLst/>
            </a:endParaRPr>
          </a:p>
        </p:txBody>
      </p:sp>
      <p:sp>
        <p:nvSpPr>
          <p:cNvPr id="2" name="Footer Placeholder 1"/>
          <p:cNvSpPr>
            <a:spLocks noGrp="1"/>
          </p:cNvSpPr>
          <p:nvPr>
            <p:ph type="ftr" sz="quarter" idx="11"/>
          </p:nvPr>
        </p:nvSpPr>
        <p:spPr/>
        <p:txBody>
          <a:bodyPr/>
          <a:lstStyle/>
          <a:p>
            <a:r>
              <a:rPr lang="en-US"/>
              <a:t>OCR - (BCA 5th SEM)</a:t>
            </a:r>
            <a:endParaRPr lang="en-US"/>
          </a:p>
        </p:txBody>
      </p:sp>
      <p:sp>
        <p:nvSpPr>
          <p:cNvPr id="5" name="Slide Number Placeholder 4"/>
          <p:cNvSpPr>
            <a:spLocks noGrp="1"/>
          </p:cNvSpPr>
          <p:nvPr>
            <p:ph type="sldNum" sz="quarter" idx="12"/>
          </p:nvPr>
        </p:nvSpPr>
        <p:spPr/>
        <p:txBody>
          <a:bodyPr/>
          <a:lstStyle/>
          <a:p>
            <a:fld id="{BD266BE7-899D-4075-917F-DBDE33B6B692}" type="slidenum">
              <a:rPr lang="en-US" smtClean="0"/>
            </a:fld>
            <a:endParaRPr lang="en-US"/>
          </a:p>
        </p:txBody>
      </p:sp>
      <p:sp>
        <p:nvSpPr>
          <p:cNvPr id="6" name="Date Placeholder 5"/>
          <p:cNvSpPr>
            <a:spLocks noGrp="1"/>
          </p:cNvSpPr>
          <p:nvPr>
            <p:ph type="dt" sz="half" idx="10"/>
          </p:nvPr>
        </p:nvSpPr>
        <p:spPr/>
        <p:txBody>
          <a:bodyPr/>
          <a:lstStyle/>
          <a:p>
            <a:fld id="{73CC57D3-4FEB-400D-BFAC-8DF5B43F9D40}"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966" y="815657"/>
            <a:ext cx="4754034" cy="830695"/>
          </a:xfrm>
          <a:custGeom>
            <a:avLst/>
            <a:gdLst>
              <a:gd name="connsiteX0" fmla="*/ 0 w 4754034"/>
              <a:gd name="connsiteY0" fmla="*/ 0 h 830695"/>
              <a:gd name="connsiteX1" fmla="*/ 689335 w 4754034"/>
              <a:gd name="connsiteY1" fmla="*/ 0 h 830695"/>
              <a:gd name="connsiteX2" fmla="*/ 1378670 w 4754034"/>
              <a:gd name="connsiteY2" fmla="*/ 0 h 830695"/>
              <a:gd name="connsiteX3" fmla="*/ 2068005 w 4754034"/>
              <a:gd name="connsiteY3" fmla="*/ 0 h 830695"/>
              <a:gd name="connsiteX4" fmla="*/ 2757340 w 4754034"/>
              <a:gd name="connsiteY4" fmla="*/ 0 h 830695"/>
              <a:gd name="connsiteX5" fmla="*/ 3351594 w 4754034"/>
              <a:gd name="connsiteY5" fmla="*/ 0 h 830695"/>
              <a:gd name="connsiteX6" fmla="*/ 3850768 w 4754034"/>
              <a:gd name="connsiteY6" fmla="*/ 0 h 830695"/>
              <a:gd name="connsiteX7" fmla="*/ 4754034 w 4754034"/>
              <a:gd name="connsiteY7" fmla="*/ 0 h 830695"/>
              <a:gd name="connsiteX8" fmla="*/ 4754034 w 4754034"/>
              <a:gd name="connsiteY8" fmla="*/ 423654 h 830695"/>
              <a:gd name="connsiteX9" fmla="*/ 4754034 w 4754034"/>
              <a:gd name="connsiteY9" fmla="*/ 830695 h 830695"/>
              <a:gd name="connsiteX10" fmla="*/ 4112239 w 4754034"/>
              <a:gd name="connsiteY10" fmla="*/ 830695 h 830695"/>
              <a:gd name="connsiteX11" fmla="*/ 3470445 w 4754034"/>
              <a:gd name="connsiteY11" fmla="*/ 830695 h 830695"/>
              <a:gd name="connsiteX12" fmla="*/ 2828650 w 4754034"/>
              <a:gd name="connsiteY12" fmla="*/ 830695 h 830695"/>
              <a:gd name="connsiteX13" fmla="*/ 2139315 w 4754034"/>
              <a:gd name="connsiteY13" fmla="*/ 830695 h 830695"/>
              <a:gd name="connsiteX14" fmla="*/ 1449980 w 4754034"/>
              <a:gd name="connsiteY14" fmla="*/ 830695 h 830695"/>
              <a:gd name="connsiteX15" fmla="*/ 760645 w 4754034"/>
              <a:gd name="connsiteY15" fmla="*/ 830695 h 830695"/>
              <a:gd name="connsiteX16" fmla="*/ 0 w 4754034"/>
              <a:gd name="connsiteY16" fmla="*/ 830695 h 830695"/>
              <a:gd name="connsiteX17" fmla="*/ 0 w 4754034"/>
              <a:gd name="connsiteY17" fmla="*/ 407041 h 830695"/>
              <a:gd name="connsiteX18" fmla="*/ 0 w 4754034"/>
              <a:gd name="connsiteY18" fmla="*/ 0 h 83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4034" h="830695" fill="none" extrusionOk="0">
                <a:moveTo>
                  <a:pt x="0" y="0"/>
                </a:moveTo>
                <a:cubicBezTo>
                  <a:pt x="179805" y="-40191"/>
                  <a:pt x="424352" y="29610"/>
                  <a:pt x="689335" y="0"/>
                </a:cubicBezTo>
                <a:cubicBezTo>
                  <a:pt x="954319" y="-29610"/>
                  <a:pt x="1053564" y="8547"/>
                  <a:pt x="1378670" y="0"/>
                </a:cubicBezTo>
                <a:cubicBezTo>
                  <a:pt x="1703777" y="-8547"/>
                  <a:pt x="1726732" y="27894"/>
                  <a:pt x="2068005" y="0"/>
                </a:cubicBezTo>
                <a:cubicBezTo>
                  <a:pt x="2409279" y="-27894"/>
                  <a:pt x="2512167" y="553"/>
                  <a:pt x="2757340" y="0"/>
                </a:cubicBezTo>
                <a:cubicBezTo>
                  <a:pt x="3002514" y="-553"/>
                  <a:pt x="3196174" y="2865"/>
                  <a:pt x="3351594" y="0"/>
                </a:cubicBezTo>
                <a:cubicBezTo>
                  <a:pt x="3507014" y="-2865"/>
                  <a:pt x="3636906" y="21895"/>
                  <a:pt x="3850768" y="0"/>
                </a:cubicBezTo>
                <a:cubicBezTo>
                  <a:pt x="4064630" y="-21895"/>
                  <a:pt x="4417412" y="102649"/>
                  <a:pt x="4754034" y="0"/>
                </a:cubicBezTo>
                <a:cubicBezTo>
                  <a:pt x="4804307" y="145897"/>
                  <a:pt x="4740628" y="311841"/>
                  <a:pt x="4754034" y="423654"/>
                </a:cubicBezTo>
                <a:cubicBezTo>
                  <a:pt x="4767440" y="535467"/>
                  <a:pt x="4727215" y="707953"/>
                  <a:pt x="4754034" y="830695"/>
                </a:cubicBezTo>
                <a:cubicBezTo>
                  <a:pt x="4468701" y="875328"/>
                  <a:pt x="4371946" y="768504"/>
                  <a:pt x="4112239" y="830695"/>
                </a:cubicBezTo>
                <a:cubicBezTo>
                  <a:pt x="3852533" y="892886"/>
                  <a:pt x="3647789" y="817790"/>
                  <a:pt x="3470445" y="830695"/>
                </a:cubicBezTo>
                <a:cubicBezTo>
                  <a:pt x="3293101" y="843600"/>
                  <a:pt x="3125540" y="769102"/>
                  <a:pt x="2828650" y="830695"/>
                </a:cubicBezTo>
                <a:cubicBezTo>
                  <a:pt x="2531761" y="892288"/>
                  <a:pt x="2290815" y="767619"/>
                  <a:pt x="2139315" y="830695"/>
                </a:cubicBezTo>
                <a:cubicBezTo>
                  <a:pt x="1987815" y="893771"/>
                  <a:pt x="1641776" y="778333"/>
                  <a:pt x="1449980" y="830695"/>
                </a:cubicBezTo>
                <a:cubicBezTo>
                  <a:pt x="1258185" y="883057"/>
                  <a:pt x="978791" y="808482"/>
                  <a:pt x="760645" y="830695"/>
                </a:cubicBezTo>
                <a:cubicBezTo>
                  <a:pt x="542499" y="852908"/>
                  <a:pt x="196941" y="782026"/>
                  <a:pt x="0" y="830695"/>
                </a:cubicBezTo>
                <a:cubicBezTo>
                  <a:pt x="-39253" y="697290"/>
                  <a:pt x="21262" y="549887"/>
                  <a:pt x="0" y="407041"/>
                </a:cubicBezTo>
                <a:cubicBezTo>
                  <a:pt x="-21262" y="264195"/>
                  <a:pt x="35369" y="88844"/>
                  <a:pt x="0" y="0"/>
                </a:cubicBezTo>
                <a:close/>
              </a:path>
              <a:path w="4754034" h="830695" stroke="0" extrusionOk="0">
                <a:moveTo>
                  <a:pt x="0" y="0"/>
                </a:moveTo>
                <a:cubicBezTo>
                  <a:pt x="150676" y="-11276"/>
                  <a:pt x="276230" y="2406"/>
                  <a:pt x="451633" y="0"/>
                </a:cubicBezTo>
                <a:cubicBezTo>
                  <a:pt x="627036" y="-2406"/>
                  <a:pt x="823110" y="75669"/>
                  <a:pt x="1093428" y="0"/>
                </a:cubicBezTo>
                <a:cubicBezTo>
                  <a:pt x="1363747" y="-75669"/>
                  <a:pt x="1386075" y="7814"/>
                  <a:pt x="1592601" y="0"/>
                </a:cubicBezTo>
                <a:cubicBezTo>
                  <a:pt x="1799127" y="-7814"/>
                  <a:pt x="1937373" y="46860"/>
                  <a:pt x="2234396" y="0"/>
                </a:cubicBezTo>
                <a:cubicBezTo>
                  <a:pt x="2531420" y="-46860"/>
                  <a:pt x="2599626" y="21930"/>
                  <a:pt x="2923731" y="0"/>
                </a:cubicBezTo>
                <a:cubicBezTo>
                  <a:pt x="3247837" y="-21930"/>
                  <a:pt x="3224812" y="5831"/>
                  <a:pt x="3422904" y="0"/>
                </a:cubicBezTo>
                <a:cubicBezTo>
                  <a:pt x="3620996" y="-5831"/>
                  <a:pt x="3830302" y="60537"/>
                  <a:pt x="3969618" y="0"/>
                </a:cubicBezTo>
                <a:cubicBezTo>
                  <a:pt x="4108934" y="-60537"/>
                  <a:pt x="4380877" y="79698"/>
                  <a:pt x="4754034" y="0"/>
                </a:cubicBezTo>
                <a:cubicBezTo>
                  <a:pt x="4788529" y="139509"/>
                  <a:pt x="4727397" y="213585"/>
                  <a:pt x="4754034" y="398734"/>
                </a:cubicBezTo>
                <a:cubicBezTo>
                  <a:pt x="4780671" y="583883"/>
                  <a:pt x="4711722" y="647954"/>
                  <a:pt x="4754034" y="830695"/>
                </a:cubicBezTo>
                <a:cubicBezTo>
                  <a:pt x="4507048" y="895442"/>
                  <a:pt x="4474148" y="781690"/>
                  <a:pt x="4207320" y="830695"/>
                </a:cubicBezTo>
                <a:cubicBezTo>
                  <a:pt x="3940492" y="879700"/>
                  <a:pt x="3881331" y="808662"/>
                  <a:pt x="3613066" y="830695"/>
                </a:cubicBezTo>
                <a:cubicBezTo>
                  <a:pt x="3344801" y="852728"/>
                  <a:pt x="3186515" y="812327"/>
                  <a:pt x="2923731" y="830695"/>
                </a:cubicBezTo>
                <a:cubicBezTo>
                  <a:pt x="2660948" y="849063"/>
                  <a:pt x="2500914" y="824903"/>
                  <a:pt x="2329477" y="830695"/>
                </a:cubicBezTo>
                <a:cubicBezTo>
                  <a:pt x="2158040" y="836487"/>
                  <a:pt x="1871779" y="798608"/>
                  <a:pt x="1640142" y="830695"/>
                </a:cubicBezTo>
                <a:cubicBezTo>
                  <a:pt x="1408505" y="862782"/>
                  <a:pt x="1159207" y="794984"/>
                  <a:pt x="998347" y="830695"/>
                </a:cubicBezTo>
                <a:cubicBezTo>
                  <a:pt x="837487" y="866406"/>
                  <a:pt x="350207" y="784010"/>
                  <a:pt x="0" y="830695"/>
                </a:cubicBezTo>
                <a:cubicBezTo>
                  <a:pt x="-30493" y="735485"/>
                  <a:pt x="33429" y="521139"/>
                  <a:pt x="0" y="431961"/>
                </a:cubicBezTo>
                <a:cubicBezTo>
                  <a:pt x="-33429" y="342783"/>
                  <a:pt x="32498" y="126896"/>
                  <a:pt x="0" y="0"/>
                </a:cubicBezTo>
                <a:close/>
              </a:path>
            </a:pathLst>
          </a:custGeom>
          <a:ln w="19050">
            <a:solidFill>
              <a:schemeClr val="accent1">
                <a:lumMod val="60000"/>
                <a:lumOff val="40000"/>
              </a:schemeClr>
            </a:solidFill>
          </a:ln>
        </p:spPr>
        <p:txBody>
          <a:bodyPr>
            <a:normAutofit/>
          </a:bodyPr>
          <a:lstStyle/>
          <a:p>
            <a:r>
              <a:rPr lang="en-US" sz="4400">
                <a:solidFill>
                  <a:schemeClr val="tx1"/>
                </a:solidFill>
              </a:rPr>
              <a:t>PROPOSED SYSTEM </a:t>
            </a:r>
            <a:endParaRPr lang="en-US" sz="4400">
              <a:solidFill>
                <a:schemeClr val="tx1"/>
              </a:solidFill>
            </a:endParaRPr>
          </a:p>
        </p:txBody>
      </p:sp>
      <p:sp>
        <p:nvSpPr>
          <p:cNvPr id="4" name="Content Placeholder 3"/>
          <p:cNvSpPr>
            <a:spLocks noGrp="1"/>
          </p:cNvSpPr>
          <p:nvPr>
            <p:ph sz="half" idx="2"/>
          </p:nvPr>
        </p:nvSpPr>
        <p:spPr>
          <a:xfrm>
            <a:off x="1177925" y="2099945"/>
            <a:ext cx="10001885" cy="4066679"/>
          </a:xfrm>
          <a:custGeom>
            <a:avLst/>
            <a:gdLst>
              <a:gd name="connsiteX0" fmla="*/ 0 w 10001885"/>
              <a:gd name="connsiteY0" fmla="*/ 0 h 4066679"/>
              <a:gd name="connsiteX1" fmla="*/ 488327 w 10001885"/>
              <a:gd name="connsiteY1" fmla="*/ 0 h 4066679"/>
              <a:gd name="connsiteX2" fmla="*/ 776617 w 10001885"/>
              <a:gd name="connsiteY2" fmla="*/ 0 h 4066679"/>
              <a:gd name="connsiteX3" fmla="*/ 1565001 w 10001885"/>
              <a:gd name="connsiteY3" fmla="*/ 0 h 4066679"/>
              <a:gd name="connsiteX4" fmla="*/ 2053328 w 10001885"/>
              <a:gd name="connsiteY4" fmla="*/ 0 h 4066679"/>
              <a:gd name="connsiteX5" fmla="*/ 2341618 w 10001885"/>
              <a:gd name="connsiteY5" fmla="*/ 0 h 4066679"/>
              <a:gd name="connsiteX6" fmla="*/ 3029983 w 10001885"/>
              <a:gd name="connsiteY6" fmla="*/ 0 h 4066679"/>
              <a:gd name="connsiteX7" fmla="*/ 3718348 w 10001885"/>
              <a:gd name="connsiteY7" fmla="*/ 0 h 4066679"/>
              <a:gd name="connsiteX8" fmla="*/ 4206675 w 10001885"/>
              <a:gd name="connsiteY8" fmla="*/ 0 h 4066679"/>
              <a:gd name="connsiteX9" fmla="*/ 4695002 w 10001885"/>
              <a:gd name="connsiteY9" fmla="*/ 0 h 4066679"/>
              <a:gd name="connsiteX10" fmla="*/ 5183330 w 10001885"/>
              <a:gd name="connsiteY10" fmla="*/ 0 h 4066679"/>
              <a:gd name="connsiteX11" fmla="*/ 5771676 w 10001885"/>
              <a:gd name="connsiteY11" fmla="*/ 0 h 4066679"/>
              <a:gd name="connsiteX12" fmla="*/ 6460041 w 10001885"/>
              <a:gd name="connsiteY12" fmla="*/ 0 h 4066679"/>
              <a:gd name="connsiteX13" fmla="*/ 7048387 w 10001885"/>
              <a:gd name="connsiteY13" fmla="*/ 0 h 4066679"/>
              <a:gd name="connsiteX14" fmla="*/ 7536715 w 10001885"/>
              <a:gd name="connsiteY14" fmla="*/ 0 h 4066679"/>
              <a:gd name="connsiteX15" fmla="*/ 8225080 w 10001885"/>
              <a:gd name="connsiteY15" fmla="*/ 0 h 4066679"/>
              <a:gd name="connsiteX16" fmla="*/ 8613388 w 10001885"/>
              <a:gd name="connsiteY16" fmla="*/ 0 h 4066679"/>
              <a:gd name="connsiteX17" fmla="*/ 9401772 w 10001885"/>
              <a:gd name="connsiteY17" fmla="*/ 0 h 4066679"/>
              <a:gd name="connsiteX18" fmla="*/ 10001885 w 10001885"/>
              <a:gd name="connsiteY18" fmla="*/ 0 h 4066679"/>
              <a:gd name="connsiteX19" fmla="*/ 10001885 w 10001885"/>
              <a:gd name="connsiteY19" fmla="*/ 499621 h 4066679"/>
              <a:gd name="connsiteX20" fmla="*/ 10001885 w 10001885"/>
              <a:gd name="connsiteY20" fmla="*/ 1161908 h 4066679"/>
              <a:gd name="connsiteX21" fmla="*/ 10001885 w 10001885"/>
              <a:gd name="connsiteY21" fmla="*/ 1783529 h 4066679"/>
              <a:gd name="connsiteX22" fmla="*/ 10001885 w 10001885"/>
              <a:gd name="connsiteY22" fmla="*/ 2323817 h 4066679"/>
              <a:gd name="connsiteX23" fmla="*/ 10001885 w 10001885"/>
              <a:gd name="connsiteY23" fmla="*/ 2782770 h 4066679"/>
              <a:gd name="connsiteX24" fmla="*/ 10001885 w 10001885"/>
              <a:gd name="connsiteY24" fmla="*/ 3363724 h 4066679"/>
              <a:gd name="connsiteX25" fmla="*/ 10001885 w 10001885"/>
              <a:gd name="connsiteY25" fmla="*/ 4066679 h 4066679"/>
              <a:gd name="connsiteX26" fmla="*/ 9713595 w 10001885"/>
              <a:gd name="connsiteY26" fmla="*/ 4066679 h 4066679"/>
              <a:gd name="connsiteX27" fmla="*/ 8925211 w 10001885"/>
              <a:gd name="connsiteY27" fmla="*/ 4066679 h 4066679"/>
              <a:gd name="connsiteX28" fmla="*/ 8236846 w 10001885"/>
              <a:gd name="connsiteY28" fmla="*/ 4066679 h 4066679"/>
              <a:gd name="connsiteX29" fmla="*/ 7448463 w 10001885"/>
              <a:gd name="connsiteY29" fmla="*/ 4066679 h 4066679"/>
              <a:gd name="connsiteX30" fmla="*/ 6660079 w 10001885"/>
              <a:gd name="connsiteY30" fmla="*/ 4066679 h 4066679"/>
              <a:gd name="connsiteX31" fmla="*/ 6171751 w 10001885"/>
              <a:gd name="connsiteY31" fmla="*/ 4066679 h 4066679"/>
              <a:gd name="connsiteX32" fmla="*/ 5583405 w 10001885"/>
              <a:gd name="connsiteY32" fmla="*/ 4066679 h 4066679"/>
              <a:gd name="connsiteX33" fmla="*/ 4795021 w 10001885"/>
              <a:gd name="connsiteY33" fmla="*/ 4066679 h 4066679"/>
              <a:gd name="connsiteX34" fmla="*/ 4006637 w 10001885"/>
              <a:gd name="connsiteY34" fmla="*/ 4066679 h 4066679"/>
              <a:gd name="connsiteX35" fmla="*/ 3618329 w 10001885"/>
              <a:gd name="connsiteY35" fmla="*/ 4066679 h 4066679"/>
              <a:gd name="connsiteX36" fmla="*/ 2929964 w 10001885"/>
              <a:gd name="connsiteY36" fmla="*/ 4066679 h 4066679"/>
              <a:gd name="connsiteX37" fmla="*/ 2141580 w 10001885"/>
              <a:gd name="connsiteY37" fmla="*/ 4066679 h 4066679"/>
              <a:gd name="connsiteX38" fmla="*/ 1353196 w 10001885"/>
              <a:gd name="connsiteY38" fmla="*/ 4066679 h 4066679"/>
              <a:gd name="connsiteX39" fmla="*/ 964888 w 10001885"/>
              <a:gd name="connsiteY39" fmla="*/ 4066679 h 4066679"/>
              <a:gd name="connsiteX40" fmla="*/ 0 w 10001885"/>
              <a:gd name="connsiteY40" fmla="*/ 4066679 h 4066679"/>
              <a:gd name="connsiteX41" fmla="*/ 0 w 10001885"/>
              <a:gd name="connsiteY41" fmla="*/ 3404391 h 4066679"/>
              <a:gd name="connsiteX42" fmla="*/ 0 w 10001885"/>
              <a:gd name="connsiteY42" fmla="*/ 2742104 h 4066679"/>
              <a:gd name="connsiteX43" fmla="*/ 0 w 10001885"/>
              <a:gd name="connsiteY43" fmla="*/ 2079816 h 4066679"/>
              <a:gd name="connsiteX44" fmla="*/ 0 w 10001885"/>
              <a:gd name="connsiteY44" fmla="*/ 1417528 h 4066679"/>
              <a:gd name="connsiteX45" fmla="*/ 0 w 10001885"/>
              <a:gd name="connsiteY45" fmla="*/ 877241 h 4066679"/>
              <a:gd name="connsiteX46" fmla="*/ 0 w 10001885"/>
              <a:gd name="connsiteY46" fmla="*/ 0 h 406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001885" h="4066679" fill="none" extrusionOk="0">
                <a:moveTo>
                  <a:pt x="0" y="0"/>
                </a:moveTo>
                <a:cubicBezTo>
                  <a:pt x="162478" y="-40101"/>
                  <a:pt x="377419" y="22163"/>
                  <a:pt x="488327" y="0"/>
                </a:cubicBezTo>
                <a:cubicBezTo>
                  <a:pt x="599235" y="-22163"/>
                  <a:pt x="691687" y="23729"/>
                  <a:pt x="776617" y="0"/>
                </a:cubicBezTo>
                <a:cubicBezTo>
                  <a:pt x="861547" y="-23729"/>
                  <a:pt x="1180577" y="36025"/>
                  <a:pt x="1565001" y="0"/>
                </a:cubicBezTo>
                <a:cubicBezTo>
                  <a:pt x="1949425" y="-36025"/>
                  <a:pt x="1943825" y="42576"/>
                  <a:pt x="2053328" y="0"/>
                </a:cubicBezTo>
                <a:cubicBezTo>
                  <a:pt x="2162831" y="-42576"/>
                  <a:pt x="2246707" y="8590"/>
                  <a:pt x="2341618" y="0"/>
                </a:cubicBezTo>
                <a:cubicBezTo>
                  <a:pt x="2436529" y="-8590"/>
                  <a:pt x="2869310" y="40574"/>
                  <a:pt x="3029983" y="0"/>
                </a:cubicBezTo>
                <a:cubicBezTo>
                  <a:pt x="3190657" y="-40574"/>
                  <a:pt x="3378113" y="16235"/>
                  <a:pt x="3718348" y="0"/>
                </a:cubicBezTo>
                <a:cubicBezTo>
                  <a:pt x="4058583" y="-16235"/>
                  <a:pt x="4064864" y="46337"/>
                  <a:pt x="4206675" y="0"/>
                </a:cubicBezTo>
                <a:cubicBezTo>
                  <a:pt x="4348486" y="-46337"/>
                  <a:pt x="4451348" y="37200"/>
                  <a:pt x="4695002" y="0"/>
                </a:cubicBezTo>
                <a:cubicBezTo>
                  <a:pt x="4938656" y="-37200"/>
                  <a:pt x="4998212" y="41408"/>
                  <a:pt x="5183330" y="0"/>
                </a:cubicBezTo>
                <a:cubicBezTo>
                  <a:pt x="5368448" y="-41408"/>
                  <a:pt x="5558870" y="45527"/>
                  <a:pt x="5771676" y="0"/>
                </a:cubicBezTo>
                <a:cubicBezTo>
                  <a:pt x="5984482" y="-45527"/>
                  <a:pt x="6276254" y="8130"/>
                  <a:pt x="6460041" y="0"/>
                </a:cubicBezTo>
                <a:cubicBezTo>
                  <a:pt x="6643828" y="-8130"/>
                  <a:pt x="6904873" y="47050"/>
                  <a:pt x="7048387" y="0"/>
                </a:cubicBezTo>
                <a:cubicBezTo>
                  <a:pt x="7191901" y="-47050"/>
                  <a:pt x="7434145" y="4913"/>
                  <a:pt x="7536715" y="0"/>
                </a:cubicBezTo>
                <a:cubicBezTo>
                  <a:pt x="7639285" y="-4913"/>
                  <a:pt x="7927122" y="33936"/>
                  <a:pt x="8225080" y="0"/>
                </a:cubicBezTo>
                <a:cubicBezTo>
                  <a:pt x="8523039" y="-33936"/>
                  <a:pt x="8526369" y="13663"/>
                  <a:pt x="8613388" y="0"/>
                </a:cubicBezTo>
                <a:cubicBezTo>
                  <a:pt x="8700407" y="-13663"/>
                  <a:pt x="9054166" y="4138"/>
                  <a:pt x="9401772" y="0"/>
                </a:cubicBezTo>
                <a:cubicBezTo>
                  <a:pt x="9749378" y="-4138"/>
                  <a:pt x="9768495" y="55883"/>
                  <a:pt x="10001885" y="0"/>
                </a:cubicBezTo>
                <a:cubicBezTo>
                  <a:pt x="10011788" y="162926"/>
                  <a:pt x="9969714" y="355754"/>
                  <a:pt x="10001885" y="499621"/>
                </a:cubicBezTo>
                <a:cubicBezTo>
                  <a:pt x="10034056" y="643488"/>
                  <a:pt x="9998383" y="841682"/>
                  <a:pt x="10001885" y="1161908"/>
                </a:cubicBezTo>
                <a:cubicBezTo>
                  <a:pt x="10005387" y="1482134"/>
                  <a:pt x="9985031" y="1648157"/>
                  <a:pt x="10001885" y="1783529"/>
                </a:cubicBezTo>
                <a:cubicBezTo>
                  <a:pt x="10018739" y="1918901"/>
                  <a:pt x="9974599" y="2193876"/>
                  <a:pt x="10001885" y="2323817"/>
                </a:cubicBezTo>
                <a:cubicBezTo>
                  <a:pt x="10029171" y="2453758"/>
                  <a:pt x="9970249" y="2674230"/>
                  <a:pt x="10001885" y="2782770"/>
                </a:cubicBezTo>
                <a:cubicBezTo>
                  <a:pt x="10033521" y="2891310"/>
                  <a:pt x="9985139" y="3142873"/>
                  <a:pt x="10001885" y="3363724"/>
                </a:cubicBezTo>
                <a:cubicBezTo>
                  <a:pt x="10018631" y="3584575"/>
                  <a:pt x="9985421" y="3839754"/>
                  <a:pt x="10001885" y="4066679"/>
                </a:cubicBezTo>
                <a:cubicBezTo>
                  <a:pt x="9929186" y="4083184"/>
                  <a:pt x="9844520" y="4037466"/>
                  <a:pt x="9713595" y="4066679"/>
                </a:cubicBezTo>
                <a:cubicBezTo>
                  <a:pt x="9582670" y="4095892"/>
                  <a:pt x="9130208" y="4019142"/>
                  <a:pt x="8925211" y="4066679"/>
                </a:cubicBezTo>
                <a:cubicBezTo>
                  <a:pt x="8720214" y="4114216"/>
                  <a:pt x="8451812" y="4017022"/>
                  <a:pt x="8236846" y="4066679"/>
                </a:cubicBezTo>
                <a:cubicBezTo>
                  <a:pt x="8021880" y="4116336"/>
                  <a:pt x="7688722" y="3981872"/>
                  <a:pt x="7448463" y="4066679"/>
                </a:cubicBezTo>
                <a:cubicBezTo>
                  <a:pt x="7208204" y="4151486"/>
                  <a:pt x="7020645" y="4041672"/>
                  <a:pt x="6660079" y="4066679"/>
                </a:cubicBezTo>
                <a:cubicBezTo>
                  <a:pt x="6299513" y="4091686"/>
                  <a:pt x="6330999" y="4036395"/>
                  <a:pt x="6171751" y="4066679"/>
                </a:cubicBezTo>
                <a:cubicBezTo>
                  <a:pt x="6012503" y="4096963"/>
                  <a:pt x="5791125" y="4040128"/>
                  <a:pt x="5583405" y="4066679"/>
                </a:cubicBezTo>
                <a:cubicBezTo>
                  <a:pt x="5375685" y="4093230"/>
                  <a:pt x="5167545" y="4009745"/>
                  <a:pt x="4795021" y="4066679"/>
                </a:cubicBezTo>
                <a:cubicBezTo>
                  <a:pt x="4422497" y="4123613"/>
                  <a:pt x="4202151" y="4008307"/>
                  <a:pt x="4006637" y="4066679"/>
                </a:cubicBezTo>
                <a:cubicBezTo>
                  <a:pt x="3811123" y="4125051"/>
                  <a:pt x="3761164" y="4060989"/>
                  <a:pt x="3618329" y="4066679"/>
                </a:cubicBezTo>
                <a:cubicBezTo>
                  <a:pt x="3475494" y="4072369"/>
                  <a:pt x="3148879" y="3984757"/>
                  <a:pt x="2929964" y="4066679"/>
                </a:cubicBezTo>
                <a:cubicBezTo>
                  <a:pt x="2711050" y="4148601"/>
                  <a:pt x="2371338" y="4011739"/>
                  <a:pt x="2141580" y="4066679"/>
                </a:cubicBezTo>
                <a:cubicBezTo>
                  <a:pt x="1911822" y="4121619"/>
                  <a:pt x="1737652" y="4005305"/>
                  <a:pt x="1353196" y="4066679"/>
                </a:cubicBezTo>
                <a:cubicBezTo>
                  <a:pt x="968740" y="4128053"/>
                  <a:pt x="1049944" y="4060823"/>
                  <a:pt x="964888" y="4066679"/>
                </a:cubicBezTo>
                <a:cubicBezTo>
                  <a:pt x="879832" y="4072535"/>
                  <a:pt x="292423" y="3994935"/>
                  <a:pt x="0" y="4066679"/>
                </a:cubicBezTo>
                <a:cubicBezTo>
                  <a:pt x="-38784" y="3908724"/>
                  <a:pt x="76867" y="3588205"/>
                  <a:pt x="0" y="3404391"/>
                </a:cubicBezTo>
                <a:cubicBezTo>
                  <a:pt x="-76867" y="3220577"/>
                  <a:pt x="7545" y="3073169"/>
                  <a:pt x="0" y="2742104"/>
                </a:cubicBezTo>
                <a:cubicBezTo>
                  <a:pt x="-7545" y="2411039"/>
                  <a:pt x="70609" y="2327825"/>
                  <a:pt x="0" y="2079816"/>
                </a:cubicBezTo>
                <a:cubicBezTo>
                  <a:pt x="-70609" y="1831807"/>
                  <a:pt x="57486" y="1640719"/>
                  <a:pt x="0" y="1417528"/>
                </a:cubicBezTo>
                <a:cubicBezTo>
                  <a:pt x="-57486" y="1194337"/>
                  <a:pt x="16191" y="1005028"/>
                  <a:pt x="0" y="877241"/>
                </a:cubicBezTo>
                <a:cubicBezTo>
                  <a:pt x="-16191" y="749454"/>
                  <a:pt x="79229" y="182234"/>
                  <a:pt x="0" y="0"/>
                </a:cubicBezTo>
                <a:close/>
              </a:path>
              <a:path w="10001885" h="4066679" stroke="0" extrusionOk="0">
                <a:moveTo>
                  <a:pt x="0" y="0"/>
                </a:moveTo>
                <a:cubicBezTo>
                  <a:pt x="197110" y="-51956"/>
                  <a:pt x="512572" y="30584"/>
                  <a:pt x="688365" y="0"/>
                </a:cubicBezTo>
                <a:cubicBezTo>
                  <a:pt x="864158" y="-30584"/>
                  <a:pt x="881192" y="23632"/>
                  <a:pt x="976655" y="0"/>
                </a:cubicBezTo>
                <a:cubicBezTo>
                  <a:pt x="1072118" y="-23632"/>
                  <a:pt x="1285934" y="23559"/>
                  <a:pt x="1464982" y="0"/>
                </a:cubicBezTo>
                <a:cubicBezTo>
                  <a:pt x="1644030" y="-23559"/>
                  <a:pt x="1893479" y="58612"/>
                  <a:pt x="2053328" y="0"/>
                </a:cubicBezTo>
                <a:cubicBezTo>
                  <a:pt x="2213177" y="-58612"/>
                  <a:pt x="2398259" y="67734"/>
                  <a:pt x="2741693" y="0"/>
                </a:cubicBezTo>
                <a:cubicBezTo>
                  <a:pt x="3085128" y="-67734"/>
                  <a:pt x="3132679" y="21377"/>
                  <a:pt x="3330039" y="0"/>
                </a:cubicBezTo>
                <a:cubicBezTo>
                  <a:pt x="3527399" y="-21377"/>
                  <a:pt x="3514804" y="614"/>
                  <a:pt x="3618329" y="0"/>
                </a:cubicBezTo>
                <a:cubicBezTo>
                  <a:pt x="3721854" y="-614"/>
                  <a:pt x="3930465" y="61179"/>
                  <a:pt x="4206675" y="0"/>
                </a:cubicBezTo>
                <a:cubicBezTo>
                  <a:pt x="4482885" y="-61179"/>
                  <a:pt x="4612632" y="56327"/>
                  <a:pt x="4995059" y="0"/>
                </a:cubicBezTo>
                <a:cubicBezTo>
                  <a:pt x="5377486" y="-56327"/>
                  <a:pt x="5424129" y="79667"/>
                  <a:pt x="5683424" y="0"/>
                </a:cubicBezTo>
                <a:cubicBezTo>
                  <a:pt x="5942719" y="-79667"/>
                  <a:pt x="5943993" y="22119"/>
                  <a:pt x="6071733" y="0"/>
                </a:cubicBezTo>
                <a:cubicBezTo>
                  <a:pt x="6199473" y="-22119"/>
                  <a:pt x="6338990" y="54798"/>
                  <a:pt x="6560060" y="0"/>
                </a:cubicBezTo>
                <a:cubicBezTo>
                  <a:pt x="6781130" y="-54798"/>
                  <a:pt x="7143221" y="78747"/>
                  <a:pt x="7348444" y="0"/>
                </a:cubicBezTo>
                <a:cubicBezTo>
                  <a:pt x="7553667" y="-78747"/>
                  <a:pt x="7564311" y="33352"/>
                  <a:pt x="7636733" y="0"/>
                </a:cubicBezTo>
                <a:cubicBezTo>
                  <a:pt x="7709155" y="-33352"/>
                  <a:pt x="7988051" y="32898"/>
                  <a:pt x="8225080" y="0"/>
                </a:cubicBezTo>
                <a:cubicBezTo>
                  <a:pt x="8462109" y="-32898"/>
                  <a:pt x="8410502" y="24462"/>
                  <a:pt x="8513369" y="0"/>
                </a:cubicBezTo>
                <a:cubicBezTo>
                  <a:pt x="8616236" y="-24462"/>
                  <a:pt x="8862503" y="48787"/>
                  <a:pt x="9101715" y="0"/>
                </a:cubicBezTo>
                <a:cubicBezTo>
                  <a:pt x="9340927" y="-48787"/>
                  <a:pt x="9652678" y="42404"/>
                  <a:pt x="10001885" y="0"/>
                </a:cubicBezTo>
                <a:cubicBezTo>
                  <a:pt x="10048743" y="250164"/>
                  <a:pt x="9952355" y="368783"/>
                  <a:pt x="10001885" y="662288"/>
                </a:cubicBezTo>
                <a:cubicBezTo>
                  <a:pt x="10051415" y="955793"/>
                  <a:pt x="9971509" y="1098700"/>
                  <a:pt x="10001885" y="1243242"/>
                </a:cubicBezTo>
                <a:cubicBezTo>
                  <a:pt x="10032261" y="1387784"/>
                  <a:pt x="9970181" y="1605263"/>
                  <a:pt x="10001885" y="1905530"/>
                </a:cubicBezTo>
                <a:cubicBezTo>
                  <a:pt x="10033589" y="2205797"/>
                  <a:pt x="9964289" y="2320495"/>
                  <a:pt x="10001885" y="2445817"/>
                </a:cubicBezTo>
                <a:cubicBezTo>
                  <a:pt x="10039481" y="2571139"/>
                  <a:pt x="9979322" y="2777244"/>
                  <a:pt x="10001885" y="3026771"/>
                </a:cubicBezTo>
                <a:cubicBezTo>
                  <a:pt x="10024448" y="3276298"/>
                  <a:pt x="9990826" y="3365269"/>
                  <a:pt x="10001885" y="3485725"/>
                </a:cubicBezTo>
                <a:cubicBezTo>
                  <a:pt x="10012944" y="3606181"/>
                  <a:pt x="9941758" y="3810860"/>
                  <a:pt x="10001885" y="4066679"/>
                </a:cubicBezTo>
                <a:cubicBezTo>
                  <a:pt x="9811486" y="4083393"/>
                  <a:pt x="9756680" y="4026190"/>
                  <a:pt x="9513558" y="4066679"/>
                </a:cubicBezTo>
                <a:cubicBezTo>
                  <a:pt x="9270436" y="4107168"/>
                  <a:pt x="9312052" y="4049003"/>
                  <a:pt x="9125249" y="4066679"/>
                </a:cubicBezTo>
                <a:cubicBezTo>
                  <a:pt x="8938446" y="4084355"/>
                  <a:pt x="8749122" y="4048739"/>
                  <a:pt x="8636922" y="4066679"/>
                </a:cubicBezTo>
                <a:cubicBezTo>
                  <a:pt x="8524722" y="4084619"/>
                  <a:pt x="8242272" y="4035996"/>
                  <a:pt x="7848538" y="4066679"/>
                </a:cubicBezTo>
                <a:cubicBezTo>
                  <a:pt x="7454804" y="4097362"/>
                  <a:pt x="7595738" y="4040630"/>
                  <a:pt x="7360211" y="4066679"/>
                </a:cubicBezTo>
                <a:cubicBezTo>
                  <a:pt x="7124684" y="4092728"/>
                  <a:pt x="6980976" y="4024305"/>
                  <a:pt x="6671846" y="4066679"/>
                </a:cubicBezTo>
                <a:cubicBezTo>
                  <a:pt x="6362717" y="4109053"/>
                  <a:pt x="6458824" y="4057846"/>
                  <a:pt x="6283537" y="4066679"/>
                </a:cubicBezTo>
                <a:cubicBezTo>
                  <a:pt x="6108250" y="4075512"/>
                  <a:pt x="6016227" y="4058559"/>
                  <a:pt x="5795210" y="4066679"/>
                </a:cubicBezTo>
                <a:cubicBezTo>
                  <a:pt x="5574193" y="4074799"/>
                  <a:pt x="5281617" y="4053737"/>
                  <a:pt x="5006826" y="4066679"/>
                </a:cubicBezTo>
                <a:cubicBezTo>
                  <a:pt x="4732035" y="4079621"/>
                  <a:pt x="4627206" y="4004158"/>
                  <a:pt x="4418480" y="4066679"/>
                </a:cubicBezTo>
                <a:cubicBezTo>
                  <a:pt x="4209754" y="4129200"/>
                  <a:pt x="4108997" y="4040879"/>
                  <a:pt x="3930152" y="4066679"/>
                </a:cubicBezTo>
                <a:cubicBezTo>
                  <a:pt x="3751307" y="4092479"/>
                  <a:pt x="3491233" y="4016851"/>
                  <a:pt x="3341806" y="4066679"/>
                </a:cubicBezTo>
                <a:cubicBezTo>
                  <a:pt x="3192379" y="4116507"/>
                  <a:pt x="3029647" y="4013012"/>
                  <a:pt x="2753460" y="4066679"/>
                </a:cubicBezTo>
                <a:cubicBezTo>
                  <a:pt x="2477273" y="4120346"/>
                  <a:pt x="2554233" y="4059299"/>
                  <a:pt x="2465170" y="4066679"/>
                </a:cubicBezTo>
                <a:cubicBezTo>
                  <a:pt x="2376107" y="4074059"/>
                  <a:pt x="1928670" y="4016304"/>
                  <a:pt x="1676787" y="4066679"/>
                </a:cubicBezTo>
                <a:cubicBezTo>
                  <a:pt x="1424904" y="4117054"/>
                  <a:pt x="1352752" y="4018759"/>
                  <a:pt x="1088440" y="4066679"/>
                </a:cubicBezTo>
                <a:cubicBezTo>
                  <a:pt x="824128" y="4114599"/>
                  <a:pt x="469169" y="3937361"/>
                  <a:pt x="0" y="4066679"/>
                </a:cubicBezTo>
                <a:cubicBezTo>
                  <a:pt x="-55386" y="3928149"/>
                  <a:pt x="18731" y="3713975"/>
                  <a:pt x="0" y="3445058"/>
                </a:cubicBezTo>
                <a:cubicBezTo>
                  <a:pt x="-18731" y="3176141"/>
                  <a:pt x="11232" y="3124912"/>
                  <a:pt x="0" y="2945438"/>
                </a:cubicBezTo>
                <a:cubicBezTo>
                  <a:pt x="-11232" y="2765964"/>
                  <a:pt x="28957" y="2596862"/>
                  <a:pt x="0" y="2445817"/>
                </a:cubicBezTo>
                <a:cubicBezTo>
                  <a:pt x="-28957" y="2294772"/>
                  <a:pt x="60843" y="2042920"/>
                  <a:pt x="0" y="1783529"/>
                </a:cubicBezTo>
                <a:cubicBezTo>
                  <a:pt x="-60843" y="1524138"/>
                  <a:pt x="34142" y="1402110"/>
                  <a:pt x="0" y="1243242"/>
                </a:cubicBezTo>
                <a:cubicBezTo>
                  <a:pt x="-34142" y="1084374"/>
                  <a:pt x="1008" y="873845"/>
                  <a:pt x="0" y="621621"/>
                </a:cubicBezTo>
                <a:cubicBezTo>
                  <a:pt x="-1008" y="369397"/>
                  <a:pt x="37132" y="151035"/>
                  <a:pt x="0" y="0"/>
                </a:cubicBezTo>
                <a:close/>
              </a:path>
            </a:pathLst>
          </a:custGeom>
          <a:solidFill>
            <a:schemeClr val="accent1">
              <a:lumMod val="40000"/>
              <a:lumOff val="60000"/>
            </a:schemeClr>
          </a:solidFill>
          <a:ln>
            <a:solidFill>
              <a:schemeClr val="tx1"/>
            </a:solidFill>
          </a:ln>
        </p:spPr>
        <p:txBody>
          <a:bodyPr>
            <a:normAutofit fontScale="92500"/>
          </a:bodyPr>
          <a:lstStyle/>
          <a:p>
            <a:pPr rtl="0">
              <a:spcBef>
                <a:spcPts val="0"/>
              </a:spcBef>
              <a:spcAft>
                <a:spcPts val="0"/>
              </a:spcAft>
            </a:pPr>
            <a:r>
              <a:rPr lang="en-US" sz="2800" b="0" i="0" u="none" strike="noStrike">
                <a:solidFill>
                  <a:srgbClr val="000000"/>
                </a:solidFill>
                <a:effectLst/>
              </a:rPr>
              <a:t>Our proposed system is OCR which can extract text from different types of image formats like jpg, </a:t>
            </a:r>
            <a:r>
              <a:rPr lang="en-US" sz="2800" b="0" i="0" u="none" strike="noStrike" err="1">
                <a:solidFill>
                  <a:srgbClr val="000000"/>
                </a:solidFill>
                <a:effectLst/>
              </a:rPr>
              <a:t>png</a:t>
            </a:r>
            <a:r>
              <a:rPr lang="en-US" sz="2800" b="0" i="0" u="none" strike="noStrike">
                <a:solidFill>
                  <a:srgbClr val="000000"/>
                </a:solidFill>
                <a:effectLst/>
              </a:rPr>
              <a:t> and pdf too and can recognize mostly all languages. This proposed system also includes modules like Image to Audio conversion, giving the dimensions of images, it does alphabet screening, giving coordinates for images, and providing bounded rectangles for specific identification. Also, our project includes the conversion of images into PDF, HOCR and XML formats. This project can extract text from pdf also and display the pages in pdf. It also has the ability to extract the whole folder of images.</a:t>
            </a:r>
            <a:br>
              <a:rPr lang="en-US" sz="4400"/>
            </a:br>
            <a:endParaRPr lang="en-US" sz="5400" b="0">
              <a:effectLst/>
            </a:endParaRPr>
          </a:p>
        </p:txBody>
      </p:sp>
      <p:sp>
        <p:nvSpPr>
          <p:cNvPr id="2" name="Footer Placeholder 1"/>
          <p:cNvSpPr>
            <a:spLocks noGrp="1"/>
          </p:cNvSpPr>
          <p:nvPr>
            <p:ph type="ftr" sz="quarter" idx="11"/>
          </p:nvPr>
        </p:nvSpPr>
        <p:spPr/>
        <p:txBody>
          <a:bodyPr/>
          <a:lstStyle/>
          <a:p>
            <a:r>
              <a:rPr lang="en-US"/>
              <a:t>OCR - (BCA 5th SEM)</a:t>
            </a:r>
            <a:endParaRPr lang="en-US"/>
          </a:p>
        </p:txBody>
      </p:sp>
      <p:sp>
        <p:nvSpPr>
          <p:cNvPr id="5" name="Slide Number Placeholder 4"/>
          <p:cNvSpPr>
            <a:spLocks noGrp="1"/>
          </p:cNvSpPr>
          <p:nvPr>
            <p:ph type="sldNum" sz="quarter" idx="12"/>
          </p:nvPr>
        </p:nvSpPr>
        <p:spPr/>
        <p:txBody>
          <a:bodyPr/>
          <a:lstStyle/>
          <a:p>
            <a:fld id="{BD266BE7-899D-4075-917F-DBDE33B6B692}" type="slidenum">
              <a:rPr lang="en-US" smtClean="0"/>
            </a:fld>
            <a:endParaRPr lang="en-US"/>
          </a:p>
        </p:txBody>
      </p:sp>
      <p:sp>
        <p:nvSpPr>
          <p:cNvPr id="6" name="Date Placeholder 5"/>
          <p:cNvSpPr>
            <a:spLocks noGrp="1"/>
          </p:cNvSpPr>
          <p:nvPr>
            <p:ph type="dt" sz="half" idx="10"/>
          </p:nvPr>
        </p:nvSpPr>
        <p:spPr/>
        <p:txBody>
          <a:bodyPr/>
          <a:lstStyle/>
          <a:p>
            <a:fld id="{F4421C78-2AE5-4C9A-950D-524B7B149D96}"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Date Placeholder 6"/>
          <p:cNvSpPr>
            <a:spLocks noGrp="1"/>
          </p:cNvSpPr>
          <p:nvPr>
            <p:ph type="dt" sz="half" idx="10"/>
          </p:nvPr>
        </p:nvSpPr>
        <p:spPr/>
        <p:txBody>
          <a:bodyPr/>
          <a:p>
            <a:fld id="{B0A944B1-B6FF-4E1F-93DF-D79EE910321D}" type="datetime1">
              <a:rPr lang="en-US" smtClean="0"/>
            </a:fld>
            <a:endParaRPr lang="en-US"/>
          </a:p>
        </p:txBody>
      </p:sp>
      <p:sp>
        <p:nvSpPr>
          <p:cNvPr id="8" name="Footer Placeholder 7"/>
          <p:cNvSpPr>
            <a:spLocks noGrp="1"/>
          </p:cNvSpPr>
          <p:nvPr>
            <p:ph type="ftr" sz="quarter" idx="11"/>
          </p:nvPr>
        </p:nvSpPr>
        <p:spPr/>
        <p:txBody>
          <a:bodyPr/>
          <a:p>
            <a:r>
              <a:rPr lang="en-US"/>
              <a:t>OCR - (BCA 5th SEM)</a:t>
            </a:r>
            <a:endParaRPr lang="en-US"/>
          </a:p>
        </p:txBody>
      </p:sp>
      <p:sp>
        <p:nvSpPr>
          <p:cNvPr id="9" name="Slide Number Placeholder 8"/>
          <p:cNvSpPr>
            <a:spLocks noGrp="1"/>
          </p:cNvSpPr>
          <p:nvPr>
            <p:ph type="sldNum" sz="quarter" idx="12"/>
          </p:nvPr>
        </p:nvSpPr>
        <p:spPr/>
        <p:txBody>
          <a:bodyPr/>
          <a:p>
            <a:fld id="{BD266BE7-899D-4075-917F-DBDE33B6B692}" type="slidenum">
              <a:rPr lang="en-US" smtClean="0"/>
            </a:fld>
            <a:endParaRPr lang="en-US"/>
          </a:p>
        </p:txBody>
      </p:sp>
      <p:sp>
        <p:nvSpPr>
          <p:cNvPr id="10" name="Title 9"/>
          <p:cNvSpPr>
            <a:spLocks noGrp="1"/>
          </p:cNvSpPr>
          <p:nvPr>
            <p:ph type="title"/>
          </p:nvPr>
        </p:nvSpPr>
        <p:spPr>
          <a:ln w="38100">
            <a:solidFill>
              <a:schemeClr val="accent1">
                <a:lumMod val="75000"/>
              </a:schemeClr>
            </a:solidFill>
          </a:ln>
        </p:spPr>
        <p:txBody>
          <a:bodyPr/>
          <a:p>
            <a:pPr algn="ctr"/>
            <a:r>
              <a:rPr lang="en-IN" b="1">
                <a:solidFill>
                  <a:schemeClr val="accent1">
                    <a:lumMod val="50000"/>
                  </a:schemeClr>
                </a:solidFill>
              </a:rPr>
              <a:t>SYSTEM DESIGN (BLOCK DIAGRAM)</a:t>
            </a:r>
            <a:endParaRPr lang="en-IN" b="1">
              <a:solidFill>
                <a:schemeClr val="accent1">
                  <a:lumMod val="50000"/>
                </a:schemeClr>
              </a:solidFill>
            </a:endParaRPr>
          </a:p>
        </p:txBody>
      </p:sp>
      <p:pic>
        <p:nvPicPr>
          <p:cNvPr id="22" name="Content Placeholder 21"/>
          <p:cNvPicPr>
            <a:picLocks noChangeAspect="1"/>
          </p:cNvPicPr>
          <p:nvPr>
            <p:ph sz="quarter" idx="4"/>
          </p:nvPr>
        </p:nvPicPr>
        <p:blipFill>
          <a:blip r:embed="rId1"/>
          <a:srcRect t="3434"/>
          <a:stretch>
            <a:fillRect/>
          </a:stretch>
        </p:blipFill>
        <p:spPr>
          <a:xfrm>
            <a:off x="4530090" y="1801495"/>
            <a:ext cx="2524760" cy="4511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ln w="38100">
            <a:solidFill>
              <a:schemeClr val="accent1">
                <a:lumMod val="75000"/>
              </a:schemeClr>
            </a:solidFill>
          </a:ln>
        </p:spPr>
        <p:txBody>
          <a:bodyPr/>
          <a:lstStyle/>
          <a:p>
            <a:pPr algn="ctr"/>
            <a:r>
              <a:rPr lang="en-IN" b="1">
                <a:solidFill>
                  <a:schemeClr val="accent1">
                    <a:lumMod val="50000"/>
                  </a:schemeClr>
                </a:solidFill>
              </a:rPr>
              <a:t>SYSTEM DESIGN(UML DIAGRAMS)</a:t>
            </a:r>
            <a:endParaRPr lang="en-IN" b="1">
              <a:solidFill>
                <a:schemeClr val="accent1">
                  <a:lumMod val="50000"/>
                </a:schemeClr>
              </a:solidFill>
            </a:endParaRPr>
          </a:p>
        </p:txBody>
      </p:sp>
      <p:sp>
        <p:nvSpPr>
          <p:cNvPr id="8" name="Text Placeholder 7"/>
          <p:cNvSpPr>
            <a:spLocks noGrp="1"/>
          </p:cNvSpPr>
          <p:nvPr>
            <p:ph type="body" idx="1"/>
          </p:nvPr>
        </p:nvSpPr>
        <p:spPr/>
        <p:txBody>
          <a:bodyPr>
            <a:normAutofit/>
          </a:bodyPr>
          <a:lstStyle/>
          <a:p>
            <a:pPr algn="ctr"/>
            <a:r>
              <a:rPr lang="en-IN" sz="2800">
                <a:solidFill>
                  <a:schemeClr val="accent1">
                    <a:lumMod val="75000"/>
                  </a:schemeClr>
                </a:solidFill>
              </a:rPr>
              <a:t>DATA FLOW DIAGRAM</a:t>
            </a:r>
            <a:endParaRPr lang="en-IN" sz="2800">
              <a:solidFill>
                <a:schemeClr val="accent1">
                  <a:lumMod val="75000"/>
                </a:schemeClr>
              </a:solidFill>
            </a:endParaRPr>
          </a:p>
        </p:txBody>
      </p:sp>
      <p:sp>
        <p:nvSpPr>
          <p:cNvPr id="10" name="Text Placeholder 9"/>
          <p:cNvSpPr>
            <a:spLocks noGrp="1"/>
          </p:cNvSpPr>
          <p:nvPr>
            <p:ph type="body" sz="quarter" idx="3"/>
          </p:nvPr>
        </p:nvSpPr>
        <p:spPr/>
        <p:txBody>
          <a:bodyPr>
            <a:normAutofit/>
          </a:bodyPr>
          <a:lstStyle/>
          <a:p>
            <a:pPr algn="ctr"/>
            <a:r>
              <a:rPr lang="en-IN" sz="2800">
                <a:solidFill>
                  <a:schemeClr val="accent1">
                    <a:lumMod val="75000"/>
                  </a:schemeClr>
                </a:solidFill>
              </a:rPr>
              <a:t>USE CASE DIAGRAM</a:t>
            </a:r>
            <a:endParaRPr lang="en-IN" sz="2800">
              <a:solidFill>
                <a:schemeClr val="accent1">
                  <a:lumMod val="75000"/>
                </a:schemeClr>
              </a:solidFill>
            </a:endParaRPr>
          </a:p>
        </p:txBody>
      </p:sp>
      <p:pic>
        <p:nvPicPr>
          <p:cNvPr id="512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5776" t="32368" r="32815" b="26163"/>
          <a:stretch>
            <a:fillRect/>
          </a:stretch>
        </p:blipFill>
        <p:spPr bwMode="auto">
          <a:xfrm>
            <a:off x="1036320" y="2419310"/>
            <a:ext cx="4716966" cy="35019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1962" t="28581" r="16634" b="17699"/>
          <a:stretch>
            <a:fillRect/>
          </a:stretch>
        </p:blipFill>
        <p:spPr bwMode="auto">
          <a:xfrm>
            <a:off x="6438716" y="2419310"/>
            <a:ext cx="4795024" cy="349845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11"/>
          <p:cNvSpPr>
            <a:spLocks noGrp="1"/>
          </p:cNvSpPr>
          <p:nvPr>
            <p:ph type="ftr" sz="quarter" idx="11"/>
          </p:nvPr>
        </p:nvSpPr>
        <p:spPr/>
        <p:txBody>
          <a:bodyPr/>
          <a:lstStyle/>
          <a:p>
            <a:r>
              <a:rPr lang="en-US"/>
              <a:t>OCR - (BCA 5th SEM)</a:t>
            </a:r>
            <a:endParaRPr lang="en-US"/>
          </a:p>
        </p:txBody>
      </p:sp>
      <p:sp>
        <p:nvSpPr>
          <p:cNvPr id="13" name="Slide Number Placeholder 12"/>
          <p:cNvSpPr>
            <a:spLocks noGrp="1"/>
          </p:cNvSpPr>
          <p:nvPr>
            <p:ph type="sldNum" sz="quarter" idx="12"/>
          </p:nvPr>
        </p:nvSpPr>
        <p:spPr/>
        <p:txBody>
          <a:bodyPr/>
          <a:lstStyle/>
          <a:p>
            <a:fld id="{BD266BE7-899D-4075-917F-DBDE33B6B692}" type="slidenum">
              <a:rPr lang="en-US" smtClean="0"/>
            </a:fld>
            <a:endParaRPr lang="en-US"/>
          </a:p>
        </p:txBody>
      </p:sp>
      <p:sp>
        <p:nvSpPr>
          <p:cNvPr id="14" name="Date Placeholder 13"/>
          <p:cNvSpPr>
            <a:spLocks noGrp="1"/>
          </p:cNvSpPr>
          <p:nvPr>
            <p:ph type="dt" sz="half" idx="10"/>
          </p:nvPr>
        </p:nvSpPr>
        <p:spPr/>
        <p:txBody>
          <a:bodyPr/>
          <a:lstStyle/>
          <a:p>
            <a:fld id="{888E5F55-BFD2-4D01-A32D-F01D1E2BB4DC}"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ln w="38100">
            <a:solidFill>
              <a:schemeClr val="accent1">
                <a:lumMod val="75000"/>
              </a:schemeClr>
            </a:solidFill>
          </a:ln>
        </p:spPr>
        <p:txBody>
          <a:bodyPr/>
          <a:lstStyle/>
          <a:p>
            <a:pPr algn="ctr"/>
            <a:r>
              <a:rPr lang="en-IN" b="1">
                <a:solidFill>
                  <a:schemeClr val="accent1">
                    <a:lumMod val="50000"/>
                  </a:schemeClr>
                </a:solidFill>
              </a:rPr>
              <a:t>SYSTEM DESIGN(UML DIAGRAMS)</a:t>
            </a:r>
            <a:endParaRPr lang="en-IN" b="1">
              <a:solidFill>
                <a:schemeClr val="accent1">
                  <a:lumMod val="50000"/>
                </a:schemeClr>
              </a:solidFill>
            </a:endParaRPr>
          </a:p>
        </p:txBody>
      </p:sp>
      <p:sp>
        <p:nvSpPr>
          <p:cNvPr id="8" name="Text Placeholder 7"/>
          <p:cNvSpPr>
            <a:spLocks noGrp="1"/>
          </p:cNvSpPr>
          <p:nvPr>
            <p:ph type="body" idx="1"/>
          </p:nvPr>
        </p:nvSpPr>
        <p:spPr/>
        <p:txBody>
          <a:bodyPr>
            <a:normAutofit/>
          </a:bodyPr>
          <a:lstStyle/>
          <a:p>
            <a:pPr algn="ctr"/>
            <a:r>
              <a:rPr lang="en-IN" sz="2800">
                <a:solidFill>
                  <a:schemeClr val="accent1">
                    <a:lumMod val="75000"/>
                  </a:schemeClr>
                </a:solidFill>
              </a:rPr>
              <a:t>SEQUENCE DIAGRAM</a:t>
            </a:r>
            <a:endParaRPr lang="en-IN" sz="2800">
              <a:solidFill>
                <a:schemeClr val="accent1">
                  <a:lumMod val="75000"/>
                </a:schemeClr>
              </a:solidFill>
            </a:endParaRPr>
          </a:p>
        </p:txBody>
      </p:sp>
      <p:sp>
        <p:nvSpPr>
          <p:cNvPr id="10" name="Text Placeholder 9"/>
          <p:cNvSpPr>
            <a:spLocks noGrp="1"/>
          </p:cNvSpPr>
          <p:nvPr>
            <p:ph type="body" sz="quarter" idx="3"/>
          </p:nvPr>
        </p:nvSpPr>
        <p:spPr/>
        <p:txBody>
          <a:bodyPr>
            <a:normAutofit/>
          </a:bodyPr>
          <a:lstStyle/>
          <a:p>
            <a:pPr algn="ctr"/>
            <a:r>
              <a:rPr lang="en-IN" sz="2800">
                <a:solidFill>
                  <a:schemeClr val="accent1">
                    <a:lumMod val="75000"/>
                  </a:schemeClr>
                </a:solidFill>
              </a:rPr>
              <a:t>ACTIVITY DIAGRAM</a:t>
            </a:r>
            <a:endParaRPr lang="en-IN" sz="2800">
              <a:solidFill>
                <a:schemeClr val="accent1">
                  <a:lumMod val="75000"/>
                </a:schemeClr>
              </a:solidFill>
            </a:endParaRPr>
          </a:p>
        </p:txBody>
      </p:sp>
      <p:pic>
        <p:nvPicPr>
          <p:cNvPr id="614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48265" t="28581" r="21076" b="14032"/>
          <a:stretch>
            <a:fillRect/>
          </a:stretch>
        </p:blipFill>
        <p:spPr bwMode="auto">
          <a:xfrm>
            <a:off x="7062810" y="2305936"/>
            <a:ext cx="3742721" cy="39394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6722" t="28581" r="19648" b="14878"/>
          <a:stretch>
            <a:fillRect/>
          </a:stretch>
        </p:blipFill>
        <p:spPr bwMode="auto">
          <a:xfrm>
            <a:off x="1609121" y="2425471"/>
            <a:ext cx="3914078" cy="370039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OCR - (BCA 5th SEM)</a:t>
            </a:r>
            <a:endParaRPr lang="en-US"/>
          </a:p>
        </p:txBody>
      </p:sp>
      <p:sp>
        <p:nvSpPr>
          <p:cNvPr id="3" name="Slide Number Placeholder 2"/>
          <p:cNvSpPr>
            <a:spLocks noGrp="1"/>
          </p:cNvSpPr>
          <p:nvPr>
            <p:ph type="sldNum" sz="quarter" idx="12"/>
          </p:nvPr>
        </p:nvSpPr>
        <p:spPr/>
        <p:txBody>
          <a:bodyPr/>
          <a:lstStyle/>
          <a:p>
            <a:fld id="{BD266BE7-899D-4075-917F-DBDE33B6B692}" type="slidenum">
              <a:rPr lang="en-US" smtClean="0"/>
            </a:fld>
            <a:endParaRPr lang="en-US"/>
          </a:p>
        </p:txBody>
      </p:sp>
      <p:sp>
        <p:nvSpPr>
          <p:cNvPr id="4" name="Date Placeholder 3"/>
          <p:cNvSpPr>
            <a:spLocks noGrp="1"/>
          </p:cNvSpPr>
          <p:nvPr>
            <p:ph type="dt" sz="half" idx="10"/>
          </p:nvPr>
        </p:nvSpPr>
        <p:spPr/>
        <p:txBody>
          <a:bodyPr/>
          <a:lstStyle/>
          <a:p>
            <a:fld id="{C0DDAE57-9F56-4F8A-80D6-B38F7F784B9A}"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ln w="38100">
            <a:solidFill>
              <a:schemeClr val="accent1">
                <a:lumMod val="75000"/>
              </a:schemeClr>
            </a:solidFill>
          </a:ln>
        </p:spPr>
        <p:txBody>
          <a:bodyPr/>
          <a:lstStyle/>
          <a:p>
            <a:pPr algn="ctr"/>
            <a:r>
              <a:rPr lang="en-IN" b="1">
                <a:solidFill>
                  <a:schemeClr val="accent1">
                    <a:lumMod val="50000"/>
                  </a:schemeClr>
                </a:solidFill>
              </a:rPr>
              <a:t>SYSTEM DESIGN(UML DIAGRAMS)</a:t>
            </a:r>
            <a:endParaRPr lang="en-IN" b="1">
              <a:solidFill>
                <a:schemeClr val="accent1">
                  <a:lumMod val="50000"/>
                </a:schemeClr>
              </a:solidFill>
            </a:endParaRPr>
          </a:p>
        </p:txBody>
      </p:sp>
      <p:sp>
        <p:nvSpPr>
          <p:cNvPr id="8" name="Text Placeholder 7"/>
          <p:cNvSpPr>
            <a:spLocks noGrp="1"/>
          </p:cNvSpPr>
          <p:nvPr>
            <p:ph type="body" idx="1"/>
          </p:nvPr>
        </p:nvSpPr>
        <p:spPr/>
        <p:txBody>
          <a:bodyPr>
            <a:normAutofit/>
          </a:bodyPr>
          <a:lstStyle/>
          <a:p>
            <a:pPr algn="ctr"/>
            <a:r>
              <a:rPr lang="en-IN" sz="2800">
                <a:solidFill>
                  <a:schemeClr val="accent1">
                    <a:lumMod val="75000"/>
                  </a:schemeClr>
                </a:solidFill>
              </a:rPr>
              <a:t>COMPONENT DIAGRAM</a:t>
            </a:r>
            <a:endParaRPr lang="en-IN" sz="2800">
              <a:solidFill>
                <a:schemeClr val="accent1">
                  <a:lumMod val="75000"/>
                </a:schemeClr>
              </a:solidFill>
            </a:endParaRPr>
          </a:p>
        </p:txBody>
      </p:sp>
      <p:sp>
        <p:nvSpPr>
          <p:cNvPr id="10" name="Text Placeholder 9"/>
          <p:cNvSpPr>
            <a:spLocks noGrp="1"/>
          </p:cNvSpPr>
          <p:nvPr>
            <p:ph type="body" sz="quarter" idx="3"/>
          </p:nvPr>
        </p:nvSpPr>
        <p:spPr/>
        <p:txBody>
          <a:bodyPr>
            <a:normAutofit/>
          </a:bodyPr>
          <a:lstStyle/>
          <a:p>
            <a:pPr algn="ctr"/>
            <a:r>
              <a:rPr lang="en-IN" sz="2800">
                <a:solidFill>
                  <a:schemeClr val="accent1">
                    <a:lumMod val="75000"/>
                  </a:schemeClr>
                </a:solidFill>
              </a:rPr>
              <a:t>DEPLOYMENT DIAGRAM</a:t>
            </a:r>
            <a:endParaRPr lang="en-IN" sz="2800">
              <a:solidFill>
                <a:schemeClr val="accent1">
                  <a:lumMod val="75000"/>
                </a:schemeClr>
              </a:solidFill>
            </a:endParaRPr>
          </a:p>
        </p:txBody>
      </p:sp>
      <p:pic>
        <p:nvPicPr>
          <p:cNvPr id="717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49133" t="44631" r="23137" b="16853"/>
          <a:stretch>
            <a:fillRect/>
          </a:stretch>
        </p:blipFill>
        <p:spPr bwMode="auto">
          <a:xfrm>
            <a:off x="6592600" y="2582333"/>
            <a:ext cx="4745960" cy="37069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7515" t="28131" r="23966" b="19348"/>
          <a:stretch>
            <a:fillRect/>
          </a:stretch>
        </p:blipFill>
        <p:spPr bwMode="auto">
          <a:xfrm>
            <a:off x="1718840" y="2359993"/>
            <a:ext cx="3694639" cy="383134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OCR - (BCA 5th SEM)</a:t>
            </a:r>
            <a:endParaRPr lang="en-US"/>
          </a:p>
        </p:txBody>
      </p:sp>
      <p:sp>
        <p:nvSpPr>
          <p:cNvPr id="3" name="Slide Number Placeholder 2"/>
          <p:cNvSpPr>
            <a:spLocks noGrp="1"/>
          </p:cNvSpPr>
          <p:nvPr>
            <p:ph type="sldNum" sz="quarter" idx="12"/>
          </p:nvPr>
        </p:nvSpPr>
        <p:spPr/>
        <p:txBody>
          <a:bodyPr/>
          <a:lstStyle/>
          <a:p>
            <a:fld id="{BD266BE7-899D-4075-917F-DBDE33B6B692}" type="slidenum">
              <a:rPr lang="en-US" smtClean="0"/>
            </a:fld>
            <a:endParaRPr lang="en-US"/>
          </a:p>
        </p:txBody>
      </p:sp>
      <p:sp>
        <p:nvSpPr>
          <p:cNvPr id="4" name="Date Placeholder 3"/>
          <p:cNvSpPr>
            <a:spLocks noGrp="1"/>
          </p:cNvSpPr>
          <p:nvPr>
            <p:ph type="dt" sz="half" idx="10"/>
          </p:nvPr>
        </p:nvSpPr>
        <p:spPr/>
        <p:txBody>
          <a:bodyPr/>
          <a:lstStyle/>
          <a:p>
            <a:fld id="{CF2FA7A0-6CC6-4559-B3DC-A157A5E219E7}"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accent1">
              <a:lumMod val="40000"/>
              <a:lumOff val="60000"/>
            </a:schemeClr>
          </a:solidFill>
        </p:spPr>
        <p:txBody>
          <a:bodyPr/>
          <a:lstStyle/>
          <a:p>
            <a:r>
              <a:rPr lang="en-US"/>
              <a:t>METHODOLOGY</a:t>
            </a:r>
            <a:endParaRPr lang="en-US"/>
          </a:p>
        </p:txBody>
      </p:sp>
      <p:sp>
        <p:nvSpPr>
          <p:cNvPr id="13" name="Content Placeholder 12"/>
          <p:cNvSpPr>
            <a:spLocks noGrp="1"/>
          </p:cNvSpPr>
          <p:nvPr>
            <p:ph idx="1"/>
          </p:nvPr>
        </p:nvSpPr>
        <p:spPr/>
        <p:txBody>
          <a:bodyPr>
            <a:noAutofit/>
          </a:bodyPr>
          <a:lstStyle/>
          <a:p>
            <a:r>
              <a:rPr lang="en-US" sz="2200">
                <a:solidFill>
                  <a:schemeClr val="accent1">
                    <a:lumMod val="50000"/>
                  </a:schemeClr>
                </a:solidFill>
              </a:rPr>
              <a:t> </a:t>
            </a:r>
            <a:r>
              <a:rPr lang="en-US" sz="2200" b="1">
                <a:solidFill>
                  <a:schemeClr val="accent1">
                    <a:lumMod val="50000"/>
                  </a:schemeClr>
                </a:solidFill>
              </a:rPr>
              <a:t>Python: Following Python libraries are used in our project: </a:t>
            </a:r>
            <a:endParaRPr lang="en-US" sz="2200" b="1">
              <a:solidFill>
                <a:schemeClr val="accent1">
                  <a:lumMod val="50000"/>
                </a:schemeClr>
              </a:solidFill>
            </a:endParaRPr>
          </a:p>
          <a:p>
            <a:r>
              <a:rPr lang="en-US" sz="2200">
                <a:solidFill>
                  <a:schemeClr val="accent1">
                    <a:lumMod val="50000"/>
                  </a:schemeClr>
                </a:solidFill>
              </a:rPr>
              <a:t>a) </a:t>
            </a:r>
            <a:r>
              <a:rPr lang="en-US" sz="2200" b="1">
                <a:solidFill>
                  <a:schemeClr val="accent1">
                    <a:lumMod val="50000"/>
                  </a:schemeClr>
                </a:solidFill>
              </a:rPr>
              <a:t>OpenCV</a:t>
            </a:r>
            <a:r>
              <a:rPr lang="en-US" sz="2200">
                <a:solidFill>
                  <a:schemeClr val="accent1">
                    <a:lumMod val="50000"/>
                  </a:schemeClr>
                </a:solidFill>
              </a:rPr>
              <a:t>: OpenCV is a library for different programming functions primarily that aimed to provide real-time computer vision. It is used to import and perform segmentation of the image as well as extract the image in our project.</a:t>
            </a:r>
            <a:endParaRPr lang="en-US" sz="2200">
              <a:solidFill>
                <a:schemeClr val="accent1">
                  <a:lumMod val="50000"/>
                </a:schemeClr>
              </a:solidFill>
            </a:endParaRPr>
          </a:p>
          <a:p>
            <a:r>
              <a:rPr lang="en-US" sz="2200">
                <a:solidFill>
                  <a:schemeClr val="accent1">
                    <a:lumMod val="50000"/>
                  </a:schemeClr>
                </a:solidFill>
              </a:rPr>
              <a:t>b) </a:t>
            </a:r>
            <a:r>
              <a:rPr lang="en-US" sz="2200" b="1">
                <a:solidFill>
                  <a:schemeClr val="accent1">
                    <a:lumMod val="50000"/>
                  </a:schemeClr>
                </a:solidFill>
              </a:rPr>
              <a:t>Tesseract</a:t>
            </a:r>
            <a:r>
              <a:rPr lang="en-US" sz="2200">
                <a:solidFill>
                  <a:schemeClr val="accent1">
                    <a:lumMod val="50000"/>
                  </a:schemeClr>
                </a:solidFill>
              </a:rPr>
              <a:t>: Tesseract is a library, which provides Optical Character Recognition engine with support for the Unicode and has the ability to recognize more than 100 languages in-built. It can also be trained to recognize other languages as well. </a:t>
            </a:r>
            <a:endParaRPr lang="en-US" sz="2200">
              <a:solidFill>
                <a:schemeClr val="accent1">
                  <a:lumMod val="50000"/>
                </a:schemeClr>
              </a:solidFill>
            </a:endParaRPr>
          </a:p>
          <a:p>
            <a:r>
              <a:rPr lang="en-US" sz="2200">
                <a:solidFill>
                  <a:schemeClr val="accent1">
                    <a:lumMod val="50000"/>
                  </a:schemeClr>
                </a:solidFill>
              </a:rPr>
              <a:t>c) </a:t>
            </a:r>
            <a:r>
              <a:rPr lang="en-US" sz="2200" b="1" err="1">
                <a:solidFill>
                  <a:schemeClr val="accent1">
                    <a:lumMod val="50000"/>
                  </a:schemeClr>
                </a:solidFill>
              </a:rPr>
              <a:t>Pytesseract</a:t>
            </a:r>
            <a:r>
              <a:rPr lang="en-US" sz="2200">
                <a:solidFill>
                  <a:schemeClr val="accent1">
                    <a:lumMod val="50000"/>
                  </a:schemeClr>
                </a:solidFill>
              </a:rPr>
              <a:t>: </a:t>
            </a:r>
            <a:r>
              <a:rPr lang="en-US" sz="2200" b="0" i="0" u="none" strike="noStrike">
                <a:solidFill>
                  <a:schemeClr val="accent1">
                    <a:lumMod val="50000"/>
                  </a:schemeClr>
                </a:solidFill>
                <a:effectLst/>
              </a:rPr>
              <a:t>Python tesseract (</a:t>
            </a:r>
            <a:r>
              <a:rPr lang="en-US" sz="2200" b="0" i="0" u="none" strike="noStrike" err="1">
                <a:solidFill>
                  <a:schemeClr val="accent1">
                    <a:lumMod val="50000"/>
                  </a:schemeClr>
                </a:solidFill>
                <a:effectLst/>
              </a:rPr>
              <a:t>pytesseract</a:t>
            </a:r>
            <a:r>
              <a:rPr lang="en-US" sz="2200" b="0" i="0" u="none" strike="noStrike">
                <a:solidFill>
                  <a:schemeClr val="accent1">
                    <a:lumMod val="50000"/>
                  </a:schemeClr>
                </a:solidFill>
                <a:effectLst/>
              </a:rPr>
              <a:t>) is a wrapper module for tesseract-OCR-engine developed by the Google. </a:t>
            </a:r>
            <a:r>
              <a:rPr lang="en-US" sz="2200" b="0" i="0" u="none" strike="noStrike" err="1">
                <a:solidFill>
                  <a:schemeClr val="accent1">
                    <a:lumMod val="50000"/>
                  </a:schemeClr>
                </a:solidFill>
                <a:effectLst/>
              </a:rPr>
              <a:t>Pytesseract</a:t>
            </a:r>
            <a:r>
              <a:rPr lang="en-US" sz="2200" b="0" i="0" u="none" strike="noStrike">
                <a:solidFill>
                  <a:schemeClr val="accent1">
                    <a:lumMod val="50000"/>
                  </a:schemeClr>
                </a:solidFill>
                <a:effectLst/>
              </a:rPr>
              <a:t> can be installed in to your computer, if you have installed any python version greater than or equal to 3.0. Whenever you have installed tesseract, simply install this 3rd party module by a simple pip command and play around. </a:t>
            </a:r>
            <a:endParaRPr lang="en-US" sz="2200">
              <a:solidFill>
                <a:schemeClr val="accent1">
                  <a:lumMod val="50000"/>
                </a:schemeClr>
              </a:solidFill>
            </a:endParaRPr>
          </a:p>
        </p:txBody>
      </p:sp>
      <p:sp>
        <p:nvSpPr>
          <p:cNvPr id="2" name="Footer Placeholder 1"/>
          <p:cNvSpPr>
            <a:spLocks noGrp="1"/>
          </p:cNvSpPr>
          <p:nvPr>
            <p:ph type="ftr" sz="quarter" idx="11"/>
          </p:nvPr>
        </p:nvSpPr>
        <p:spPr/>
        <p:txBody>
          <a:bodyPr/>
          <a:lstStyle/>
          <a:p>
            <a:r>
              <a:rPr lang="en-US"/>
              <a:t>OCR - (BCA 5th SEM)</a:t>
            </a:r>
            <a:endParaRPr lang="en-US"/>
          </a:p>
        </p:txBody>
      </p:sp>
      <p:sp>
        <p:nvSpPr>
          <p:cNvPr id="3" name="Slide Number Placeholder 2"/>
          <p:cNvSpPr>
            <a:spLocks noGrp="1"/>
          </p:cNvSpPr>
          <p:nvPr>
            <p:ph type="sldNum" sz="quarter" idx="12"/>
          </p:nvPr>
        </p:nvSpPr>
        <p:spPr/>
        <p:txBody>
          <a:bodyPr/>
          <a:lstStyle/>
          <a:p>
            <a:fld id="{BD266BE7-899D-4075-917F-DBDE33B6B692}" type="slidenum">
              <a:rPr lang="en-US" smtClean="0"/>
            </a:fld>
            <a:endParaRPr lang="en-US"/>
          </a:p>
        </p:txBody>
      </p:sp>
      <p:sp>
        <p:nvSpPr>
          <p:cNvPr id="4" name="Date Placeholder 3"/>
          <p:cNvSpPr>
            <a:spLocks noGrp="1"/>
          </p:cNvSpPr>
          <p:nvPr>
            <p:ph type="dt" sz="half" idx="10"/>
          </p:nvPr>
        </p:nvSpPr>
        <p:spPr/>
        <p:txBody>
          <a:bodyPr/>
          <a:lstStyle/>
          <a:p>
            <a:fld id="{5894AEC6-830F-464B-AFD5-B5052A26F4F2}"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custGeom>
            <a:avLst/>
            <a:gdLst>
              <a:gd name="connsiteX0" fmla="*/ 0 w 10058400"/>
              <a:gd name="connsiteY0" fmla="*/ 0 h 1450757"/>
              <a:gd name="connsiteX1" fmla="*/ 569976 w 10058400"/>
              <a:gd name="connsiteY1" fmla="*/ 0 h 1450757"/>
              <a:gd name="connsiteX2" fmla="*/ 1039368 w 10058400"/>
              <a:gd name="connsiteY2" fmla="*/ 0 h 1450757"/>
              <a:gd name="connsiteX3" fmla="*/ 1911096 w 10058400"/>
              <a:gd name="connsiteY3" fmla="*/ 0 h 1450757"/>
              <a:gd name="connsiteX4" fmla="*/ 2481072 w 10058400"/>
              <a:gd name="connsiteY4" fmla="*/ 0 h 1450757"/>
              <a:gd name="connsiteX5" fmla="*/ 3252216 w 10058400"/>
              <a:gd name="connsiteY5" fmla="*/ 0 h 1450757"/>
              <a:gd name="connsiteX6" fmla="*/ 3822192 w 10058400"/>
              <a:gd name="connsiteY6" fmla="*/ 0 h 1450757"/>
              <a:gd name="connsiteX7" fmla="*/ 4593336 w 10058400"/>
              <a:gd name="connsiteY7" fmla="*/ 0 h 1450757"/>
              <a:gd name="connsiteX8" fmla="*/ 5062728 w 10058400"/>
              <a:gd name="connsiteY8" fmla="*/ 0 h 1450757"/>
              <a:gd name="connsiteX9" fmla="*/ 5833872 w 10058400"/>
              <a:gd name="connsiteY9" fmla="*/ 0 h 1450757"/>
              <a:gd name="connsiteX10" fmla="*/ 6202680 w 10058400"/>
              <a:gd name="connsiteY10" fmla="*/ 0 h 1450757"/>
              <a:gd name="connsiteX11" fmla="*/ 6571488 w 10058400"/>
              <a:gd name="connsiteY11" fmla="*/ 0 h 1450757"/>
              <a:gd name="connsiteX12" fmla="*/ 7141464 w 10058400"/>
              <a:gd name="connsiteY12" fmla="*/ 0 h 1450757"/>
              <a:gd name="connsiteX13" fmla="*/ 7510272 w 10058400"/>
              <a:gd name="connsiteY13" fmla="*/ 0 h 1450757"/>
              <a:gd name="connsiteX14" fmla="*/ 8281416 w 10058400"/>
              <a:gd name="connsiteY14" fmla="*/ 0 h 1450757"/>
              <a:gd name="connsiteX15" fmla="*/ 8951976 w 10058400"/>
              <a:gd name="connsiteY15" fmla="*/ 0 h 1450757"/>
              <a:gd name="connsiteX16" fmla="*/ 10058400 w 10058400"/>
              <a:gd name="connsiteY16" fmla="*/ 0 h 1450757"/>
              <a:gd name="connsiteX17" fmla="*/ 10058400 w 10058400"/>
              <a:gd name="connsiteY17" fmla="*/ 469078 h 1450757"/>
              <a:gd name="connsiteX18" fmla="*/ 10058400 w 10058400"/>
              <a:gd name="connsiteY18" fmla="*/ 952664 h 1450757"/>
              <a:gd name="connsiteX19" fmla="*/ 10058400 w 10058400"/>
              <a:gd name="connsiteY19" fmla="*/ 1450757 h 1450757"/>
              <a:gd name="connsiteX20" fmla="*/ 9589008 w 10058400"/>
              <a:gd name="connsiteY20" fmla="*/ 1450757 h 1450757"/>
              <a:gd name="connsiteX21" fmla="*/ 8918448 w 10058400"/>
              <a:gd name="connsiteY21" fmla="*/ 1450757 h 1450757"/>
              <a:gd name="connsiteX22" fmla="*/ 8348472 w 10058400"/>
              <a:gd name="connsiteY22" fmla="*/ 1450757 h 1450757"/>
              <a:gd name="connsiteX23" fmla="*/ 7677912 w 10058400"/>
              <a:gd name="connsiteY23" fmla="*/ 1450757 h 1450757"/>
              <a:gd name="connsiteX24" fmla="*/ 6906768 w 10058400"/>
              <a:gd name="connsiteY24" fmla="*/ 1450757 h 1450757"/>
              <a:gd name="connsiteX25" fmla="*/ 6437376 w 10058400"/>
              <a:gd name="connsiteY25" fmla="*/ 1450757 h 1450757"/>
              <a:gd name="connsiteX26" fmla="*/ 5666232 w 10058400"/>
              <a:gd name="connsiteY26" fmla="*/ 1450757 h 1450757"/>
              <a:gd name="connsiteX27" fmla="*/ 4895088 w 10058400"/>
              <a:gd name="connsiteY27" fmla="*/ 1450757 h 1450757"/>
              <a:gd name="connsiteX28" fmla="*/ 4425696 w 10058400"/>
              <a:gd name="connsiteY28" fmla="*/ 1450757 h 1450757"/>
              <a:gd name="connsiteX29" fmla="*/ 3553968 w 10058400"/>
              <a:gd name="connsiteY29" fmla="*/ 1450757 h 1450757"/>
              <a:gd name="connsiteX30" fmla="*/ 3084576 w 10058400"/>
              <a:gd name="connsiteY30" fmla="*/ 1450757 h 1450757"/>
              <a:gd name="connsiteX31" fmla="*/ 2313432 w 10058400"/>
              <a:gd name="connsiteY31" fmla="*/ 1450757 h 1450757"/>
              <a:gd name="connsiteX32" fmla="*/ 1944624 w 10058400"/>
              <a:gd name="connsiteY32" fmla="*/ 1450757 h 1450757"/>
              <a:gd name="connsiteX33" fmla="*/ 1274064 w 10058400"/>
              <a:gd name="connsiteY33" fmla="*/ 1450757 h 1450757"/>
              <a:gd name="connsiteX34" fmla="*/ 603504 w 10058400"/>
              <a:gd name="connsiteY34" fmla="*/ 1450757 h 1450757"/>
              <a:gd name="connsiteX35" fmla="*/ 0 w 10058400"/>
              <a:gd name="connsiteY35" fmla="*/ 1450757 h 1450757"/>
              <a:gd name="connsiteX36" fmla="*/ 0 w 10058400"/>
              <a:gd name="connsiteY36" fmla="*/ 967171 h 1450757"/>
              <a:gd name="connsiteX37" fmla="*/ 0 w 10058400"/>
              <a:gd name="connsiteY37" fmla="*/ 454571 h 1450757"/>
              <a:gd name="connsiteX38" fmla="*/ 0 w 10058400"/>
              <a:gd name="connsiteY38" fmla="*/ 0 h 145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1450757" fill="none" extrusionOk="0">
                <a:moveTo>
                  <a:pt x="0" y="0"/>
                </a:moveTo>
                <a:cubicBezTo>
                  <a:pt x="169002" y="9157"/>
                  <a:pt x="312784" y="12492"/>
                  <a:pt x="569976" y="0"/>
                </a:cubicBezTo>
                <a:cubicBezTo>
                  <a:pt x="827168" y="-12492"/>
                  <a:pt x="890302" y="420"/>
                  <a:pt x="1039368" y="0"/>
                </a:cubicBezTo>
                <a:cubicBezTo>
                  <a:pt x="1188434" y="-420"/>
                  <a:pt x="1589587" y="41071"/>
                  <a:pt x="1911096" y="0"/>
                </a:cubicBezTo>
                <a:cubicBezTo>
                  <a:pt x="2232605" y="-41071"/>
                  <a:pt x="2341089" y="8154"/>
                  <a:pt x="2481072" y="0"/>
                </a:cubicBezTo>
                <a:cubicBezTo>
                  <a:pt x="2621055" y="-8154"/>
                  <a:pt x="3021084" y="11656"/>
                  <a:pt x="3252216" y="0"/>
                </a:cubicBezTo>
                <a:cubicBezTo>
                  <a:pt x="3483348" y="-11656"/>
                  <a:pt x="3657094" y="-26460"/>
                  <a:pt x="3822192" y="0"/>
                </a:cubicBezTo>
                <a:cubicBezTo>
                  <a:pt x="3987290" y="26460"/>
                  <a:pt x="4310805" y="-34266"/>
                  <a:pt x="4593336" y="0"/>
                </a:cubicBezTo>
                <a:cubicBezTo>
                  <a:pt x="4875867" y="34266"/>
                  <a:pt x="4876275" y="-7644"/>
                  <a:pt x="5062728" y="0"/>
                </a:cubicBezTo>
                <a:cubicBezTo>
                  <a:pt x="5249181" y="7644"/>
                  <a:pt x="5569081" y="-16104"/>
                  <a:pt x="5833872" y="0"/>
                </a:cubicBezTo>
                <a:cubicBezTo>
                  <a:pt x="6098663" y="16104"/>
                  <a:pt x="6114729" y="11904"/>
                  <a:pt x="6202680" y="0"/>
                </a:cubicBezTo>
                <a:cubicBezTo>
                  <a:pt x="6290631" y="-11904"/>
                  <a:pt x="6417283" y="526"/>
                  <a:pt x="6571488" y="0"/>
                </a:cubicBezTo>
                <a:cubicBezTo>
                  <a:pt x="6725693" y="-526"/>
                  <a:pt x="6990879" y="9466"/>
                  <a:pt x="7141464" y="0"/>
                </a:cubicBezTo>
                <a:cubicBezTo>
                  <a:pt x="7292049" y="-9466"/>
                  <a:pt x="7418935" y="-3129"/>
                  <a:pt x="7510272" y="0"/>
                </a:cubicBezTo>
                <a:cubicBezTo>
                  <a:pt x="7601609" y="3129"/>
                  <a:pt x="7901294" y="-11694"/>
                  <a:pt x="8281416" y="0"/>
                </a:cubicBezTo>
                <a:cubicBezTo>
                  <a:pt x="8661538" y="11694"/>
                  <a:pt x="8643747" y="-2133"/>
                  <a:pt x="8951976" y="0"/>
                </a:cubicBezTo>
                <a:cubicBezTo>
                  <a:pt x="9260205" y="2133"/>
                  <a:pt x="9549477" y="14854"/>
                  <a:pt x="10058400" y="0"/>
                </a:cubicBezTo>
                <a:cubicBezTo>
                  <a:pt x="10070214" y="145145"/>
                  <a:pt x="10053380" y="255742"/>
                  <a:pt x="10058400" y="469078"/>
                </a:cubicBezTo>
                <a:cubicBezTo>
                  <a:pt x="10063420" y="682414"/>
                  <a:pt x="10041681" y="739268"/>
                  <a:pt x="10058400" y="952664"/>
                </a:cubicBezTo>
                <a:cubicBezTo>
                  <a:pt x="10075119" y="1166060"/>
                  <a:pt x="10061596" y="1217621"/>
                  <a:pt x="10058400" y="1450757"/>
                </a:cubicBezTo>
                <a:cubicBezTo>
                  <a:pt x="9917779" y="1440758"/>
                  <a:pt x="9797872" y="1450939"/>
                  <a:pt x="9589008" y="1450757"/>
                </a:cubicBezTo>
                <a:cubicBezTo>
                  <a:pt x="9380144" y="1450575"/>
                  <a:pt x="9129842" y="1433699"/>
                  <a:pt x="8918448" y="1450757"/>
                </a:cubicBezTo>
                <a:cubicBezTo>
                  <a:pt x="8707054" y="1467815"/>
                  <a:pt x="8603373" y="1428088"/>
                  <a:pt x="8348472" y="1450757"/>
                </a:cubicBezTo>
                <a:cubicBezTo>
                  <a:pt x="8093571" y="1473426"/>
                  <a:pt x="7867496" y="1448315"/>
                  <a:pt x="7677912" y="1450757"/>
                </a:cubicBezTo>
                <a:cubicBezTo>
                  <a:pt x="7488328" y="1453199"/>
                  <a:pt x="7061590" y="1432515"/>
                  <a:pt x="6906768" y="1450757"/>
                </a:cubicBezTo>
                <a:cubicBezTo>
                  <a:pt x="6751946" y="1468999"/>
                  <a:pt x="6578648" y="1448182"/>
                  <a:pt x="6437376" y="1450757"/>
                </a:cubicBezTo>
                <a:cubicBezTo>
                  <a:pt x="6296104" y="1453332"/>
                  <a:pt x="6037601" y="1445379"/>
                  <a:pt x="5666232" y="1450757"/>
                </a:cubicBezTo>
                <a:cubicBezTo>
                  <a:pt x="5294863" y="1456135"/>
                  <a:pt x="5184662" y="1450529"/>
                  <a:pt x="4895088" y="1450757"/>
                </a:cubicBezTo>
                <a:cubicBezTo>
                  <a:pt x="4605514" y="1450985"/>
                  <a:pt x="4577582" y="1464887"/>
                  <a:pt x="4425696" y="1450757"/>
                </a:cubicBezTo>
                <a:cubicBezTo>
                  <a:pt x="4273810" y="1436627"/>
                  <a:pt x="3912954" y="1427990"/>
                  <a:pt x="3553968" y="1450757"/>
                </a:cubicBezTo>
                <a:cubicBezTo>
                  <a:pt x="3194982" y="1473524"/>
                  <a:pt x="3255882" y="1449479"/>
                  <a:pt x="3084576" y="1450757"/>
                </a:cubicBezTo>
                <a:cubicBezTo>
                  <a:pt x="2913270" y="1452035"/>
                  <a:pt x="2557996" y="1471998"/>
                  <a:pt x="2313432" y="1450757"/>
                </a:cubicBezTo>
                <a:cubicBezTo>
                  <a:pt x="2068868" y="1429516"/>
                  <a:pt x="2099330" y="1433091"/>
                  <a:pt x="1944624" y="1450757"/>
                </a:cubicBezTo>
                <a:cubicBezTo>
                  <a:pt x="1789918" y="1468423"/>
                  <a:pt x="1456237" y="1417488"/>
                  <a:pt x="1274064" y="1450757"/>
                </a:cubicBezTo>
                <a:cubicBezTo>
                  <a:pt x="1091891" y="1484026"/>
                  <a:pt x="793342" y="1452389"/>
                  <a:pt x="603504" y="1450757"/>
                </a:cubicBezTo>
                <a:cubicBezTo>
                  <a:pt x="413666" y="1449125"/>
                  <a:pt x="252025" y="1428145"/>
                  <a:pt x="0" y="1450757"/>
                </a:cubicBezTo>
                <a:cubicBezTo>
                  <a:pt x="-22635" y="1307335"/>
                  <a:pt x="21893" y="1180162"/>
                  <a:pt x="0" y="967171"/>
                </a:cubicBezTo>
                <a:cubicBezTo>
                  <a:pt x="-21893" y="754180"/>
                  <a:pt x="24582" y="640366"/>
                  <a:pt x="0" y="454571"/>
                </a:cubicBezTo>
                <a:cubicBezTo>
                  <a:pt x="-24582" y="268776"/>
                  <a:pt x="2235" y="111868"/>
                  <a:pt x="0" y="0"/>
                </a:cubicBezTo>
                <a:close/>
              </a:path>
              <a:path w="10058400" h="1450757" stroke="0" extrusionOk="0">
                <a:moveTo>
                  <a:pt x="0" y="0"/>
                </a:moveTo>
                <a:cubicBezTo>
                  <a:pt x="176639" y="-11492"/>
                  <a:pt x="387492" y="20077"/>
                  <a:pt x="670560" y="0"/>
                </a:cubicBezTo>
                <a:cubicBezTo>
                  <a:pt x="953628" y="-20077"/>
                  <a:pt x="959814" y="18307"/>
                  <a:pt x="1039368" y="0"/>
                </a:cubicBezTo>
                <a:cubicBezTo>
                  <a:pt x="1118922" y="-18307"/>
                  <a:pt x="1372942" y="-4159"/>
                  <a:pt x="1508760" y="0"/>
                </a:cubicBezTo>
                <a:cubicBezTo>
                  <a:pt x="1644578" y="4159"/>
                  <a:pt x="1857056" y="-8062"/>
                  <a:pt x="1978152" y="0"/>
                </a:cubicBezTo>
                <a:cubicBezTo>
                  <a:pt x="2099248" y="8062"/>
                  <a:pt x="2592676" y="33595"/>
                  <a:pt x="2849880" y="0"/>
                </a:cubicBezTo>
                <a:cubicBezTo>
                  <a:pt x="3107084" y="-33595"/>
                  <a:pt x="3196851" y="-1175"/>
                  <a:pt x="3520440" y="0"/>
                </a:cubicBezTo>
                <a:cubicBezTo>
                  <a:pt x="3844029" y="1175"/>
                  <a:pt x="3912661" y="-10634"/>
                  <a:pt x="4090416" y="0"/>
                </a:cubicBezTo>
                <a:cubicBezTo>
                  <a:pt x="4268171" y="10634"/>
                  <a:pt x="4406391" y="10144"/>
                  <a:pt x="4559808" y="0"/>
                </a:cubicBezTo>
                <a:cubicBezTo>
                  <a:pt x="4713225" y="-10144"/>
                  <a:pt x="5204681" y="41510"/>
                  <a:pt x="5431536" y="0"/>
                </a:cubicBezTo>
                <a:cubicBezTo>
                  <a:pt x="5658391" y="-41510"/>
                  <a:pt x="5817166" y="21874"/>
                  <a:pt x="6102096" y="0"/>
                </a:cubicBezTo>
                <a:cubicBezTo>
                  <a:pt x="6387026" y="-21874"/>
                  <a:pt x="6680401" y="18067"/>
                  <a:pt x="6973824" y="0"/>
                </a:cubicBezTo>
                <a:cubicBezTo>
                  <a:pt x="7267247" y="-18067"/>
                  <a:pt x="7343591" y="-8486"/>
                  <a:pt x="7443216" y="0"/>
                </a:cubicBezTo>
                <a:cubicBezTo>
                  <a:pt x="7542841" y="8486"/>
                  <a:pt x="7806860" y="2421"/>
                  <a:pt x="7912608" y="0"/>
                </a:cubicBezTo>
                <a:cubicBezTo>
                  <a:pt x="8018356" y="-2421"/>
                  <a:pt x="8361003" y="-12685"/>
                  <a:pt x="8784336" y="0"/>
                </a:cubicBezTo>
                <a:cubicBezTo>
                  <a:pt x="9207669" y="12685"/>
                  <a:pt x="9032575" y="-8067"/>
                  <a:pt x="9153144" y="0"/>
                </a:cubicBezTo>
                <a:cubicBezTo>
                  <a:pt x="9273713" y="8067"/>
                  <a:pt x="9746805" y="13980"/>
                  <a:pt x="10058400" y="0"/>
                </a:cubicBezTo>
                <a:cubicBezTo>
                  <a:pt x="10075388" y="94364"/>
                  <a:pt x="10075675" y="316479"/>
                  <a:pt x="10058400" y="469078"/>
                </a:cubicBezTo>
                <a:cubicBezTo>
                  <a:pt x="10041125" y="621677"/>
                  <a:pt x="10071544" y="713215"/>
                  <a:pt x="10058400" y="923649"/>
                </a:cubicBezTo>
                <a:cubicBezTo>
                  <a:pt x="10045256" y="1134083"/>
                  <a:pt x="10061130" y="1342314"/>
                  <a:pt x="10058400" y="1450757"/>
                </a:cubicBezTo>
                <a:cubicBezTo>
                  <a:pt x="9959302" y="1466778"/>
                  <a:pt x="9856335" y="1463277"/>
                  <a:pt x="9689592" y="1450757"/>
                </a:cubicBezTo>
                <a:cubicBezTo>
                  <a:pt x="9522849" y="1438237"/>
                  <a:pt x="9297334" y="1468078"/>
                  <a:pt x="9119616" y="1450757"/>
                </a:cubicBezTo>
                <a:cubicBezTo>
                  <a:pt x="8941898" y="1433436"/>
                  <a:pt x="8834897" y="1432386"/>
                  <a:pt x="8750808" y="1450757"/>
                </a:cubicBezTo>
                <a:cubicBezTo>
                  <a:pt x="8666719" y="1469128"/>
                  <a:pt x="8083015" y="1483820"/>
                  <a:pt x="7879080" y="1450757"/>
                </a:cubicBezTo>
                <a:cubicBezTo>
                  <a:pt x="7675145" y="1417694"/>
                  <a:pt x="7501883" y="1445936"/>
                  <a:pt x="7309104" y="1450757"/>
                </a:cubicBezTo>
                <a:cubicBezTo>
                  <a:pt x="7116325" y="1455578"/>
                  <a:pt x="6730495" y="1454521"/>
                  <a:pt x="6437376" y="1450757"/>
                </a:cubicBezTo>
                <a:cubicBezTo>
                  <a:pt x="6144257" y="1446993"/>
                  <a:pt x="6172857" y="1440558"/>
                  <a:pt x="6068568" y="1450757"/>
                </a:cubicBezTo>
                <a:cubicBezTo>
                  <a:pt x="5964279" y="1460956"/>
                  <a:pt x="5631328" y="1475692"/>
                  <a:pt x="5297424" y="1450757"/>
                </a:cubicBezTo>
                <a:cubicBezTo>
                  <a:pt x="4963520" y="1425822"/>
                  <a:pt x="4636983" y="1474366"/>
                  <a:pt x="4425696" y="1450757"/>
                </a:cubicBezTo>
                <a:cubicBezTo>
                  <a:pt x="4214409" y="1427148"/>
                  <a:pt x="4150419" y="1459449"/>
                  <a:pt x="4056888" y="1450757"/>
                </a:cubicBezTo>
                <a:cubicBezTo>
                  <a:pt x="3963357" y="1442065"/>
                  <a:pt x="3732015" y="1466692"/>
                  <a:pt x="3486912" y="1450757"/>
                </a:cubicBezTo>
                <a:cubicBezTo>
                  <a:pt x="3241809" y="1434822"/>
                  <a:pt x="3155898" y="1445433"/>
                  <a:pt x="2916936" y="1450757"/>
                </a:cubicBezTo>
                <a:cubicBezTo>
                  <a:pt x="2677974" y="1456081"/>
                  <a:pt x="2665026" y="1449649"/>
                  <a:pt x="2548128" y="1450757"/>
                </a:cubicBezTo>
                <a:cubicBezTo>
                  <a:pt x="2431230" y="1451865"/>
                  <a:pt x="2235964" y="1431484"/>
                  <a:pt x="2078736" y="1450757"/>
                </a:cubicBezTo>
                <a:cubicBezTo>
                  <a:pt x="1921508" y="1470030"/>
                  <a:pt x="1710830" y="1451615"/>
                  <a:pt x="1408176" y="1450757"/>
                </a:cubicBezTo>
                <a:cubicBezTo>
                  <a:pt x="1105522" y="1449899"/>
                  <a:pt x="1039034" y="1457906"/>
                  <a:pt x="838200" y="1450757"/>
                </a:cubicBezTo>
                <a:cubicBezTo>
                  <a:pt x="637366" y="1443608"/>
                  <a:pt x="375424" y="1448353"/>
                  <a:pt x="0" y="1450757"/>
                </a:cubicBezTo>
                <a:cubicBezTo>
                  <a:pt x="13485" y="1325011"/>
                  <a:pt x="5513" y="1191612"/>
                  <a:pt x="0" y="938156"/>
                </a:cubicBezTo>
                <a:cubicBezTo>
                  <a:pt x="-5513" y="684700"/>
                  <a:pt x="-20250" y="651622"/>
                  <a:pt x="0" y="469078"/>
                </a:cubicBezTo>
                <a:cubicBezTo>
                  <a:pt x="20250" y="286534"/>
                  <a:pt x="-4950" y="110812"/>
                  <a:pt x="0" y="0"/>
                </a:cubicBezTo>
                <a:close/>
              </a:path>
            </a:pathLst>
          </a:custGeom>
          <a:solidFill>
            <a:schemeClr val="accent1">
              <a:lumMod val="40000"/>
              <a:lumOff val="60000"/>
            </a:schemeClr>
          </a:solidFill>
          <a:ln>
            <a:solidFill>
              <a:schemeClr val="accent1">
                <a:lumMod val="75000"/>
              </a:schemeClr>
            </a:solidFill>
          </a:ln>
        </p:spPr>
        <p:txBody>
          <a:bodyPr/>
          <a:lstStyle/>
          <a:p>
            <a:r>
              <a:rPr lang="en-US"/>
              <a:t>SYSTEM REQUIREMENTS:</a:t>
            </a:r>
            <a:endParaRPr lang="en-US"/>
          </a:p>
        </p:txBody>
      </p:sp>
      <p:sp>
        <p:nvSpPr>
          <p:cNvPr id="3" name="Content Placeholder 2"/>
          <p:cNvSpPr>
            <a:spLocks noGrp="1"/>
          </p:cNvSpPr>
          <p:nvPr>
            <p:ph idx="1"/>
          </p:nvPr>
        </p:nvSpPr>
        <p:spPr>
          <a:xfrm>
            <a:off x="1280160" y="1998133"/>
            <a:ext cx="9628632" cy="812801"/>
          </a:xfrm>
        </p:spPr>
        <p:txBody>
          <a:bodyPr>
            <a:normAutofit/>
          </a:bodyPr>
          <a:lstStyle/>
          <a:p>
            <a:pPr rtl="0">
              <a:spcBef>
                <a:spcPts val="0"/>
              </a:spcBef>
              <a:spcAft>
                <a:spcPts val="0"/>
              </a:spcAft>
            </a:pPr>
            <a:r>
              <a:rPr lang="en-US" sz="2000" b="0" i="0" u="none" strike="noStrike">
                <a:solidFill>
                  <a:srgbClr val="000000"/>
                </a:solidFill>
                <a:effectLst/>
                <a:cs typeface="+mn-lt"/>
              </a:rPr>
              <a:t>Following are the basic requirements (both hardware and software requirements) to run our project software: </a:t>
            </a:r>
            <a:endParaRPr lang="en-US" sz="2400" b="0">
              <a:effectLst/>
              <a:cs typeface="+mn-lt"/>
            </a:endParaRPr>
          </a:p>
        </p:txBody>
      </p:sp>
      <p:graphicFrame>
        <p:nvGraphicFramePr>
          <p:cNvPr id="4" name="Content Placeholder 8"/>
          <p:cNvGraphicFramePr/>
          <p:nvPr/>
        </p:nvGraphicFramePr>
        <p:xfrm>
          <a:off x="1876508" y="2683357"/>
          <a:ext cx="8738483" cy="341926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Footer Placeholder 4"/>
          <p:cNvSpPr>
            <a:spLocks noGrp="1"/>
          </p:cNvSpPr>
          <p:nvPr>
            <p:ph type="ftr" sz="quarter" idx="11"/>
          </p:nvPr>
        </p:nvSpPr>
        <p:spPr/>
        <p:txBody>
          <a:bodyPr/>
          <a:lstStyle/>
          <a:p>
            <a:r>
              <a:rPr lang="en-US"/>
              <a:t>OCR - (BCA 5th SEM)</a:t>
            </a:r>
            <a:endParaRPr lang="en-US"/>
          </a:p>
        </p:txBody>
      </p:sp>
      <p:sp>
        <p:nvSpPr>
          <p:cNvPr id="6" name="Slide Number Placeholder 5"/>
          <p:cNvSpPr>
            <a:spLocks noGrp="1"/>
          </p:cNvSpPr>
          <p:nvPr>
            <p:ph type="sldNum" sz="quarter" idx="12"/>
          </p:nvPr>
        </p:nvSpPr>
        <p:spPr/>
        <p:txBody>
          <a:bodyPr/>
          <a:lstStyle/>
          <a:p>
            <a:fld id="{BD266BE7-899D-4075-917F-DBDE33B6B692}" type="slidenum">
              <a:rPr lang="en-US" smtClean="0"/>
            </a:fld>
            <a:endParaRPr lang="en-US"/>
          </a:p>
        </p:txBody>
      </p:sp>
      <p:sp>
        <p:nvSpPr>
          <p:cNvPr id="7" name="Date Placeholder 6"/>
          <p:cNvSpPr>
            <a:spLocks noGrp="1"/>
          </p:cNvSpPr>
          <p:nvPr>
            <p:ph type="dt" sz="half" idx="10"/>
          </p:nvPr>
        </p:nvSpPr>
        <p:spPr/>
        <p:txBody>
          <a:bodyPr/>
          <a:lstStyle/>
          <a:p>
            <a:fld id="{CA206B04-22FA-498E-A09A-01510AD2C48F}"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825190"/>
            <a:ext cx="10058400" cy="889868"/>
          </a:xfrm>
          <a:custGeom>
            <a:avLst/>
            <a:gdLst>
              <a:gd name="connsiteX0" fmla="*/ 0 w 10058400"/>
              <a:gd name="connsiteY0" fmla="*/ 0 h 889868"/>
              <a:gd name="connsiteX1" fmla="*/ 10058400 w 10058400"/>
              <a:gd name="connsiteY1" fmla="*/ 0 h 889868"/>
              <a:gd name="connsiteX2" fmla="*/ 10058400 w 10058400"/>
              <a:gd name="connsiteY2" fmla="*/ 889868 h 889868"/>
              <a:gd name="connsiteX3" fmla="*/ 0 w 10058400"/>
              <a:gd name="connsiteY3" fmla="*/ 889868 h 889868"/>
              <a:gd name="connsiteX4" fmla="*/ 0 w 10058400"/>
              <a:gd name="connsiteY4" fmla="*/ 0 h 88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889868" fill="none" extrusionOk="0">
                <a:moveTo>
                  <a:pt x="0" y="0"/>
                </a:moveTo>
                <a:cubicBezTo>
                  <a:pt x="3937259" y="-30704"/>
                  <a:pt x="5481171" y="134487"/>
                  <a:pt x="10058400" y="0"/>
                </a:cubicBezTo>
                <a:cubicBezTo>
                  <a:pt x="10084481" y="405992"/>
                  <a:pt x="10124885" y="453556"/>
                  <a:pt x="10058400" y="889868"/>
                </a:cubicBezTo>
                <a:cubicBezTo>
                  <a:pt x="6197057" y="754342"/>
                  <a:pt x="4966561" y="764707"/>
                  <a:pt x="0" y="889868"/>
                </a:cubicBezTo>
                <a:cubicBezTo>
                  <a:pt x="73655" y="669578"/>
                  <a:pt x="-13518" y="370221"/>
                  <a:pt x="0" y="0"/>
                </a:cubicBezTo>
                <a:close/>
              </a:path>
              <a:path w="10058400" h="889868" stroke="0" extrusionOk="0">
                <a:moveTo>
                  <a:pt x="0" y="0"/>
                </a:moveTo>
                <a:cubicBezTo>
                  <a:pt x="1480325" y="156838"/>
                  <a:pt x="8717211" y="89228"/>
                  <a:pt x="10058400" y="0"/>
                </a:cubicBezTo>
                <a:cubicBezTo>
                  <a:pt x="10134490" y="301008"/>
                  <a:pt x="10085829" y="492705"/>
                  <a:pt x="10058400" y="889868"/>
                </a:cubicBezTo>
                <a:cubicBezTo>
                  <a:pt x="7894870" y="846457"/>
                  <a:pt x="2392373" y="981399"/>
                  <a:pt x="0" y="889868"/>
                </a:cubicBezTo>
                <a:cubicBezTo>
                  <a:pt x="-70854" y="622748"/>
                  <a:pt x="51512" y="310187"/>
                  <a:pt x="0" y="0"/>
                </a:cubicBezTo>
                <a:close/>
              </a:path>
            </a:pathLst>
          </a:custGeom>
          <a:solidFill>
            <a:schemeClr val="accent1">
              <a:lumMod val="20000"/>
              <a:lumOff val="80000"/>
            </a:schemeClr>
          </a:solidFill>
          <a:ln w="19050">
            <a:solidFill>
              <a:schemeClr val="accent1">
                <a:lumMod val="75000"/>
              </a:schemeClr>
            </a:solidFill>
          </a:ln>
        </p:spPr>
        <p:txBody>
          <a:bodyPr/>
          <a:lstStyle/>
          <a:p>
            <a:r>
              <a:rPr lang="en-US"/>
              <a:t>OVERVIEW</a:t>
            </a:r>
            <a:endParaRPr lang="en-US"/>
          </a:p>
        </p:txBody>
      </p:sp>
      <p:sp>
        <p:nvSpPr>
          <p:cNvPr id="3" name="Content Placeholder 2"/>
          <p:cNvSpPr>
            <a:spLocks noGrp="1"/>
          </p:cNvSpPr>
          <p:nvPr>
            <p:ph sz="half" idx="1"/>
          </p:nvPr>
        </p:nvSpPr>
        <p:spPr>
          <a:xfrm>
            <a:off x="1097279" y="1845733"/>
            <a:ext cx="4937760" cy="4398949"/>
          </a:xfrm>
          <a:ln>
            <a:solidFill>
              <a:schemeClr val="accent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0" tIns="45720" rIns="0" bIns="45720" rtlCol="0" anchor="t">
            <a:normAutofit/>
          </a:bodyPr>
          <a:lstStyle/>
          <a:p>
            <a:pPr marL="285750" indent="-285750">
              <a:buFont typeface="Arial" panose="020B0604020202020204" pitchFamily="34" charset="0"/>
              <a:buChar char="•"/>
            </a:pPr>
            <a:r>
              <a:rPr lang="en-US" sz="1200" b="1">
                <a:latin typeface="+mj-lt"/>
              </a:rPr>
              <a:t>Synopsis</a:t>
            </a:r>
            <a:endParaRPr lang="en-US" sz="1200" b="1">
              <a:latin typeface="+mj-lt"/>
            </a:endParaRPr>
          </a:p>
          <a:p>
            <a:pPr marL="285750" indent="-285750">
              <a:buFont typeface="Arial" panose="020B0604020202020204" pitchFamily="34" charset="0"/>
              <a:buChar char="•"/>
            </a:pPr>
            <a:r>
              <a:rPr lang="en-US" sz="1200" b="1">
                <a:latin typeface="+mj-lt"/>
              </a:rPr>
              <a:t>Objective</a:t>
            </a:r>
            <a:endParaRPr lang="en-US" sz="1200" b="1">
              <a:latin typeface="+mj-lt"/>
            </a:endParaRPr>
          </a:p>
          <a:p>
            <a:pPr marL="285750" indent="-285750">
              <a:buFont typeface="Arial" panose="020B0604020202020204" pitchFamily="34" charset="0"/>
              <a:buChar char="•"/>
            </a:pPr>
            <a:r>
              <a:rPr lang="en-US" sz="1200" b="1">
                <a:latin typeface="+mj-lt"/>
              </a:rPr>
              <a:t>Introduction </a:t>
            </a:r>
            <a:endParaRPr lang="en-US" sz="1200" b="1">
              <a:latin typeface="+mj-lt"/>
            </a:endParaRPr>
          </a:p>
          <a:p>
            <a:pPr marL="285750" indent="-285750">
              <a:buFont typeface="Arial" panose="020B0604020202020204" pitchFamily="34" charset="0"/>
              <a:buChar char="•"/>
            </a:pPr>
            <a:r>
              <a:rPr lang="en-US" sz="1200" b="1">
                <a:latin typeface="+mj-lt"/>
              </a:rPr>
              <a:t>State of the art work</a:t>
            </a:r>
            <a:endParaRPr lang="en-US" sz="1200" b="1">
              <a:latin typeface="+mj-lt"/>
            </a:endParaRPr>
          </a:p>
          <a:p>
            <a:pPr marL="285750" indent="-285750">
              <a:buFont typeface="Arial" panose="020B0604020202020204" pitchFamily="34" charset="0"/>
              <a:buChar char="•"/>
            </a:pPr>
            <a:r>
              <a:rPr lang="en-US" sz="1200" b="1">
                <a:latin typeface="+mj-lt"/>
              </a:rPr>
              <a:t>Problem statement</a:t>
            </a:r>
            <a:endParaRPr lang="en-US" sz="1200" b="1">
              <a:latin typeface="+mj-lt"/>
            </a:endParaRPr>
          </a:p>
          <a:p>
            <a:pPr marL="285750" indent="-285750">
              <a:buFont typeface="Arial" panose="020B0604020202020204" pitchFamily="34" charset="0"/>
              <a:buChar char="•"/>
            </a:pPr>
            <a:r>
              <a:rPr lang="en-US" sz="1200" b="1">
                <a:latin typeface="+mj-lt"/>
              </a:rPr>
              <a:t>Existing system</a:t>
            </a:r>
            <a:endParaRPr lang="en-US" sz="1200" b="1">
              <a:latin typeface="+mj-lt"/>
            </a:endParaRPr>
          </a:p>
          <a:p>
            <a:pPr marL="285750" indent="-285750">
              <a:buFont typeface="Arial" panose="020B0604020202020204" pitchFamily="34" charset="0"/>
              <a:buChar char="•"/>
            </a:pPr>
            <a:r>
              <a:rPr lang="en-US" sz="1200" b="1">
                <a:latin typeface="+mj-lt"/>
              </a:rPr>
              <a:t>Proposed system</a:t>
            </a:r>
            <a:endParaRPr lang="en-US" sz="1200" b="1">
              <a:latin typeface="+mj-lt"/>
            </a:endParaRPr>
          </a:p>
          <a:p>
            <a:pPr marL="285750" indent="-285750">
              <a:buFont typeface="Arial" panose="020B0604020202020204" pitchFamily="34" charset="0"/>
              <a:buChar char="•"/>
            </a:pPr>
            <a:r>
              <a:rPr lang="en-US" sz="1200" b="1">
                <a:latin typeface="+mj-lt"/>
              </a:rPr>
              <a:t>UML diagrams</a:t>
            </a:r>
            <a:endParaRPr lang="en-US" sz="1200" b="1">
              <a:latin typeface="+mj-lt"/>
            </a:endParaRPr>
          </a:p>
          <a:p>
            <a:pPr marL="285750" indent="-285750">
              <a:buFont typeface="Arial" panose="020B0604020202020204" pitchFamily="34" charset="0"/>
              <a:buChar char="•"/>
            </a:pPr>
            <a:r>
              <a:rPr lang="en-US" sz="1200" b="1">
                <a:latin typeface="+mj-lt"/>
                <a:cs typeface="Calibri Light" panose="020F0302020204030204"/>
              </a:rPr>
              <a:t>Methodology</a:t>
            </a:r>
            <a:endParaRPr lang="en-US" sz="1200" b="1">
              <a:latin typeface="+mj-lt"/>
              <a:cs typeface="Calibri Light" panose="020F0302020204030204"/>
            </a:endParaRPr>
          </a:p>
          <a:p>
            <a:pPr marL="285750" indent="-285750">
              <a:buFont typeface="Arial" panose="020B0604020202020204" pitchFamily="34" charset="0"/>
              <a:buChar char="•"/>
            </a:pPr>
            <a:r>
              <a:rPr lang="en-US" sz="1200" b="1">
                <a:latin typeface="+mj-lt"/>
                <a:cs typeface="Calibri Light" panose="020F0302020204030204"/>
              </a:rPr>
              <a:t>System Requirements</a:t>
            </a:r>
            <a:endParaRPr lang="en-US" sz="1200" b="1">
              <a:latin typeface="+mj-lt"/>
            </a:endParaRPr>
          </a:p>
          <a:p>
            <a:pPr marL="285750" indent="-285750">
              <a:buFont typeface="Arial" panose="020B0604020202020204" pitchFamily="34" charset="0"/>
              <a:buChar char="•"/>
            </a:pPr>
            <a:r>
              <a:rPr lang="en-US" sz="1200" b="1">
                <a:latin typeface="+mj-lt"/>
              </a:rPr>
              <a:t>Conclusion </a:t>
            </a:r>
            <a:endParaRPr lang="en-US" sz="1200" b="1">
              <a:latin typeface="+mj-lt"/>
            </a:endParaRPr>
          </a:p>
          <a:p>
            <a:pPr marL="285750" indent="-285750">
              <a:buFont typeface="Arial" panose="020B0604020202020204" pitchFamily="34" charset="0"/>
              <a:buChar char="•"/>
            </a:pPr>
            <a:r>
              <a:rPr lang="en-US" sz="1200" b="1">
                <a:latin typeface="+mj-lt"/>
              </a:rPr>
              <a:t>Future scope</a:t>
            </a:r>
            <a:endParaRPr lang="en-US" sz="1200" b="1">
              <a:latin typeface="+mj-lt"/>
            </a:endParaRPr>
          </a:p>
          <a:p>
            <a:pPr marL="285750" indent="-285750">
              <a:buFont typeface="Arial" panose="020B0604020202020204" pitchFamily="34" charset="0"/>
              <a:buChar char="•"/>
            </a:pPr>
            <a:r>
              <a:rPr lang="en-US" sz="1200" b="1">
                <a:latin typeface="+mj-lt"/>
              </a:rPr>
              <a:t>References</a:t>
            </a:r>
            <a:endParaRPr lang="en-US" sz="1200" b="1">
              <a:latin typeface="+mj-lt"/>
            </a:endParaRPr>
          </a:p>
          <a:p>
            <a:endParaRPr lang="en-US" sz="1200" b="1">
              <a:latin typeface="+mj-lt"/>
            </a:endParaRPr>
          </a:p>
          <a:p>
            <a:pPr marL="285750" indent="-285750">
              <a:buFont typeface="Arial" panose="020B0604020202020204" pitchFamily="34" charset="0"/>
              <a:buChar char="•"/>
            </a:pPr>
            <a:endParaRPr lang="en-US" sz="1200" b="1">
              <a:latin typeface="+mj-lt"/>
            </a:endParaRPr>
          </a:p>
          <a:p>
            <a:pPr marL="285750" indent="-285750">
              <a:buFont typeface="Arial" panose="020B0604020202020204" pitchFamily="34" charset="0"/>
              <a:buChar char="•"/>
            </a:pPr>
            <a:endParaRPr lang="en-US" sz="1200" b="1">
              <a:latin typeface="+mj-lt"/>
            </a:endParaRPr>
          </a:p>
        </p:txBody>
      </p:sp>
      <p:pic>
        <p:nvPicPr>
          <p:cNvPr id="100" name="Content Placeholder 99"/>
          <p:cNvPicPr>
            <a:picLocks noGrp="1"/>
          </p:cNvPicPr>
          <p:nvPr>
            <p:ph sz="half" idx="2"/>
          </p:nvPr>
        </p:nvPicPr>
        <p:blipFill>
          <a:blip r:embed="rId1"/>
          <a:stretch>
            <a:fillRect/>
          </a:stretch>
        </p:blipFill>
        <p:spPr>
          <a:xfrm>
            <a:off x="6410325" y="2009140"/>
            <a:ext cx="4389120" cy="3503930"/>
          </a:xfrm>
          <a:prstGeom prst="rect">
            <a:avLst/>
          </a:prstGeom>
          <a:noFill/>
          <a:ln w="9525">
            <a:noFill/>
          </a:ln>
          <a:effectLst>
            <a:softEdge rad="63500"/>
          </a:effectLst>
        </p:spPr>
      </p:pic>
      <p:sp>
        <p:nvSpPr>
          <p:cNvPr id="4" name="Footer Placeholder 3"/>
          <p:cNvSpPr>
            <a:spLocks noGrp="1"/>
          </p:cNvSpPr>
          <p:nvPr>
            <p:ph type="ftr" sz="quarter" idx="11"/>
          </p:nvPr>
        </p:nvSpPr>
        <p:spPr/>
        <p:txBody>
          <a:bodyPr/>
          <a:lstStyle/>
          <a:p>
            <a:r>
              <a:rPr lang="en-US"/>
              <a:t>OCR - (BCA 5th SEM)</a:t>
            </a:r>
            <a:endParaRPr lang="en-US"/>
          </a:p>
        </p:txBody>
      </p:sp>
      <p:sp>
        <p:nvSpPr>
          <p:cNvPr id="5" name="Slide Number Placeholder 4"/>
          <p:cNvSpPr>
            <a:spLocks noGrp="1"/>
          </p:cNvSpPr>
          <p:nvPr>
            <p:ph type="sldNum" sz="quarter" idx="12"/>
          </p:nvPr>
        </p:nvSpPr>
        <p:spPr/>
        <p:txBody>
          <a:bodyPr/>
          <a:lstStyle/>
          <a:p>
            <a:fld id="{BD266BE7-899D-4075-917F-DBDE33B6B692}" type="slidenum">
              <a:rPr lang="en-US" smtClean="0"/>
            </a:fld>
            <a:endParaRPr lang="en-US"/>
          </a:p>
        </p:txBody>
      </p:sp>
      <p:sp>
        <p:nvSpPr>
          <p:cNvPr id="6" name="Date Placeholder 5"/>
          <p:cNvSpPr>
            <a:spLocks noGrp="1"/>
          </p:cNvSpPr>
          <p:nvPr>
            <p:ph type="dt" sz="half" idx="10"/>
          </p:nvPr>
        </p:nvSpPr>
        <p:spPr/>
        <p:txBody>
          <a:bodyPr/>
          <a:lstStyle/>
          <a:p>
            <a:fld id="{3B1A9F4A-1481-4640-A8D3-5EA3AA344026}"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APPLICATIONS:</a:t>
            </a:r>
            <a:endParaRPr lang="en-US"/>
          </a:p>
        </p:txBody>
      </p:sp>
      <p:sp>
        <p:nvSpPr>
          <p:cNvPr id="3" name="Content Placeholder 2"/>
          <p:cNvSpPr>
            <a:spLocks noGrp="1"/>
          </p:cNvSpPr>
          <p:nvPr>
            <p:ph idx="1"/>
          </p:nvPr>
        </p:nvSpPr>
        <p:spPr>
          <a:xfrm>
            <a:off x="1167130" y="1828165"/>
            <a:ext cx="9987915" cy="4160520"/>
          </a:xfrm>
        </p:spPr>
        <p:txBody>
          <a:bodyPr>
            <a:noAutofit/>
          </a:bodyPr>
          <a:lstStyle/>
          <a:p>
            <a:pPr marL="0" indent="0" rtl="0">
              <a:spcBef>
                <a:spcPts val="500"/>
              </a:spcBef>
              <a:spcAft>
                <a:spcPts val="500"/>
              </a:spcAft>
              <a:buNone/>
            </a:pPr>
            <a:r>
              <a:rPr lang="en-US" sz="3200" b="1" i="0" strike="noStrike">
                <a:effectLst/>
                <a:latin typeface="Calibri" panose="020F0502020204030204" pitchFamily="34" charset="0"/>
                <a:cs typeface="Calibri" panose="020F0502020204030204" pitchFamily="34" charset="0"/>
              </a:rPr>
              <a:t> OCR can be utilized as any of the following applications:</a:t>
            </a:r>
            <a:endParaRPr lang="en-US" sz="3600" b="1">
              <a:effectLst/>
              <a:latin typeface="Calibri" panose="020F0502020204030204" pitchFamily="34" charset="0"/>
              <a:cs typeface="Calibri" panose="020F0502020204030204" pitchFamily="34" charset="0"/>
            </a:endParaRPr>
          </a:p>
          <a:p>
            <a:pPr marL="228600" rtl="0" fontAlgn="base">
              <a:spcBef>
                <a:spcPts val="600"/>
              </a:spcBef>
              <a:spcAft>
                <a:spcPts val="0"/>
              </a:spcAft>
              <a:buFont typeface="Arial" panose="020B0604020202020204" pitchFamily="34" charset="0"/>
              <a:buChar char="•"/>
            </a:pPr>
            <a:r>
              <a:rPr lang="en-IN" alt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Data entry</a:t>
            </a:r>
            <a:r>
              <a:rPr 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 for business documents, e.g. Cheques, passport, invoices, bank statements and receipt</a:t>
            </a:r>
            <a:endParaRPr lang="en-US" sz="2800" b="0" i="0" strike="noStrike">
              <a:solidFill>
                <a:schemeClr val="tx1">
                  <a:lumMod val="95000"/>
                  <a:lumOff val="5000"/>
                </a:schemeClr>
              </a:solidFill>
              <a:effectLst/>
              <a:latin typeface="Calibri" panose="020F0502020204030204" pitchFamily="34" charset="0"/>
              <a:cs typeface="Calibri" panose="020F0502020204030204" pitchFamily="34" charset="0"/>
            </a:endParaRPr>
          </a:p>
          <a:p>
            <a:pPr marL="228600" rtl="0" fontAlgn="base">
              <a:spcBef>
                <a:spcPts val="0"/>
              </a:spcBef>
              <a:spcAft>
                <a:spcPts val="0"/>
              </a:spcAft>
              <a:buFont typeface="Arial" panose="020B0604020202020204" pitchFamily="34" charset="0"/>
              <a:buChar char="•"/>
            </a:pPr>
            <a:r>
              <a:rPr lang="en-IN" alt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Automatic Number Plate Recognition </a:t>
            </a:r>
            <a:r>
              <a:rPr 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In airports, for passport recognition and</a:t>
            </a:r>
            <a:r>
              <a:rPr lang="en-IN" alt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 information extraction.</a:t>
            </a:r>
            <a:endParaRPr lang="en-US" sz="2800" b="0" i="0" strike="noStrike">
              <a:solidFill>
                <a:schemeClr val="tx1">
                  <a:lumMod val="95000"/>
                  <a:lumOff val="5000"/>
                </a:schemeClr>
              </a:solidFill>
              <a:effectLst/>
              <a:latin typeface="Calibri" panose="020F0502020204030204" pitchFamily="34" charset="0"/>
              <a:cs typeface="Calibri" panose="020F0502020204030204" pitchFamily="34" charset="0"/>
            </a:endParaRPr>
          </a:p>
          <a:p>
            <a:pPr marL="228600" rtl="0" fontAlgn="base">
              <a:spcBef>
                <a:spcPts val="0"/>
              </a:spcBef>
              <a:spcAft>
                <a:spcPts val="0"/>
              </a:spcAft>
              <a:buFont typeface="Arial" panose="020B0604020202020204" pitchFamily="34" charset="0"/>
              <a:buChar char="•"/>
            </a:pPr>
            <a:r>
              <a:rPr 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Automatic insurance documents key information extraction</a:t>
            </a:r>
            <a:endParaRPr lang="en-US" sz="2800" b="0" i="0" strike="noStrike">
              <a:solidFill>
                <a:schemeClr val="tx1">
                  <a:lumMod val="95000"/>
                  <a:lumOff val="5000"/>
                </a:schemeClr>
              </a:solidFill>
              <a:effectLst/>
              <a:latin typeface="Calibri" panose="020F0502020204030204" pitchFamily="34" charset="0"/>
              <a:cs typeface="Calibri" panose="020F0502020204030204" pitchFamily="34" charset="0"/>
            </a:endParaRPr>
          </a:p>
          <a:p>
            <a:pPr marL="228600" rtl="0" fontAlgn="base">
              <a:spcBef>
                <a:spcPts val="0"/>
              </a:spcBef>
              <a:spcAft>
                <a:spcPts val="0"/>
              </a:spcAft>
              <a:buFont typeface="Arial" panose="020B0604020202020204" pitchFamily="34" charset="0"/>
              <a:buChar char="•"/>
            </a:pPr>
            <a:r>
              <a:rPr lang="en-IN" alt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Traffic sign recognition</a:t>
            </a:r>
            <a:endParaRPr lang="en-US" sz="2800" b="0" i="0" strike="noStrike">
              <a:solidFill>
                <a:schemeClr val="tx1">
                  <a:lumMod val="95000"/>
                  <a:lumOff val="5000"/>
                </a:schemeClr>
              </a:solidFill>
              <a:effectLst/>
              <a:latin typeface="Calibri" panose="020F0502020204030204" pitchFamily="34" charset="0"/>
              <a:cs typeface="Calibri" panose="020F0502020204030204" pitchFamily="34" charset="0"/>
            </a:endParaRPr>
          </a:p>
          <a:p>
            <a:pPr marL="228600" rtl="0" fontAlgn="base">
              <a:spcBef>
                <a:spcPts val="0"/>
              </a:spcBef>
              <a:spcAft>
                <a:spcPts val="0"/>
              </a:spcAft>
              <a:buFont typeface="Arial" panose="020B0604020202020204" pitchFamily="34" charset="0"/>
              <a:buChar char="•"/>
            </a:pPr>
            <a:r>
              <a:rPr 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Extracting business card information into a contact list</a:t>
            </a:r>
            <a:endParaRPr lang="en-US" sz="2800" b="0" i="0" strike="noStrike">
              <a:solidFill>
                <a:schemeClr val="tx1">
                  <a:lumMod val="95000"/>
                  <a:lumOff val="5000"/>
                </a:schemeClr>
              </a:solidFill>
              <a:effectLst/>
              <a:latin typeface="Calibri" panose="020F0502020204030204" pitchFamily="34" charset="0"/>
              <a:cs typeface="Calibri" panose="020F0502020204030204" pitchFamily="34" charset="0"/>
            </a:endParaRPr>
          </a:p>
          <a:p>
            <a:pPr marL="228600" rtl="0" fontAlgn="base">
              <a:spcBef>
                <a:spcPts val="0"/>
              </a:spcBef>
              <a:spcAft>
                <a:spcPts val="100"/>
              </a:spcAft>
              <a:buFont typeface="Arial" panose="020B0604020202020204" pitchFamily="34" charset="0"/>
              <a:buChar char="•"/>
            </a:pPr>
            <a:r>
              <a:rPr 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More quickly make textual versions of printed documents, e.g. </a:t>
            </a:r>
            <a:r>
              <a:rPr lang="en-IN" alt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book scanning</a:t>
            </a:r>
            <a:r>
              <a:rPr 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 Make electronic images of printed documents searchable, e.g. </a:t>
            </a:r>
            <a:r>
              <a:rPr lang="en-IN" altLang="en-US" sz="2800" b="0" i="0" strike="noStrike">
                <a:solidFill>
                  <a:schemeClr val="tx1">
                    <a:lumMod val="95000"/>
                    <a:lumOff val="5000"/>
                  </a:schemeClr>
                </a:solidFill>
                <a:effectLst/>
                <a:latin typeface="Calibri" panose="020F0502020204030204" pitchFamily="34" charset="0"/>
                <a:cs typeface="Calibri" panose="020F0502020204030204" pitchFamily="34" charset="0"/>
              </a:rPr>
              <a:t>Google Books.</a:t>
            </a:r>
            <a:endParaRPr lang="en-IN" altLang="en-US" sz="2800" b="0" i="0" strike="noStrike">
              <a:solidFill>
                <a:schemeClr val="tx1">
                  <a:lumMod val="95000"/>
                  <a:lumOff val="5000"/>
                </a:schemeClr>
              </a:solidFill>
              <a:effectLst/>
              <a:latin typeface="Calibri" panose="020F0502020204030204" pitchFamily="34" charset="0"/>
              <a:cs typeface="Calibri" panose="020F0502020204030204" pitchFamily="34" charset="0"/>
              <a:hlinkClick r:id="rId1"/>
            </a:endParaRPr>
          </a:p>
        </p:txBody>
      </p:sp>
      <p:sp>
        <p:nvSpPr>
          <p:cNvPr id="4" name="Footer Placeholder 3"/>
          <p:cNvSpPr>
            <a:spLocks noGrp="1"/>
          </p:cNvSpPr>
          <p:nvPr>
            <p:ph type="ftr" sz="quarter" idx="11"/>
          </p:nvPr>
        </p:nvSpPr>
        <p:spPr/>
        <p:txBody>
          <a:bodyPr/>
          <a:lstStyle/>
          <a:p>
            <a:r>
              <a:rPr lang="en-US"/>
              <a:t>OCR - (BCA 5th SEM)</a:t>
            </a:r>
            <a:endParaRPr lang="en-US"/>
          </a:p>
        </p:txBody>
      </p:sp>
      <p:sp>
        <p:nvSpPr>
          <p:cNvPr id="5" name="Slide Number Placeholder 4"/>
          <p:cNvSpPr>
            <a:spLocks noGrp="1"/>
          </p:cNvSpPr>
          <p:nvPr>
            <p:ph type="sldNum" sz="quarter" idx="12"/>
          </p:nvPr>
        </p:nvSpPr>
        <p:spPr/>
        <p:txBody>
          <a:bodyPr/>
          <a:lstStyle/>
          <a:p>
            <a:fld id="{BD266BE7-899D-4075-917F-DBDE33B6B692}" type="slidenum">
              <a:rPr lang="en-US" smtClean="0"/>
            </a:fld>
            <a:endParaRPr lang="en-US"/>
          </a:p>
        </p:txBody>
      </p:sp>
      <p:sp>
        <p:nvSpPr>
          <p:cNvPr id="6" name="Date Placeholder 5"/>
          <p:cNvSpPr>
            <a:spLocks noGrp="1"/>
          </p:cNvSpPr>
          <p:nvPr>
            <p:ph type="dt" sz="half" idx="10"/>
          </p:nvPr>
        </p:nvSpPr>
        <p:spPr/>
        <p:txBody>
          <a:bodyPr/>
          <a:lstStyle/>
          <a:p>
            <a:fld id="{EBB1DFEB-044A-4631-84F5-A00DA3DABA07}"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bwMode="black">
          <a:xfrm>
            <a:off x="1142365" y="936171"/>
            <a:ext cx="10022205" cy="5399315"/>
          </a:xfrm>
          <a:custGeom>
            <a:avLst/>
            <a:gdLst>
              <a:gd name="connsiteX0" fmla="*/ 0 w 10022205"/>
              <a:gd name="connsiteY0" fmla="*/ 0 h 5399315"/>
              <a:gd name="connsiteX1" fmla="*/ 10022205 w 10022205"/>
              <a:gd name="connsiteY1" fmla="*/ 0 h 5399315"/>
              <a:gd name="connsiteX2" fmla="*/ 10022205 w 10022205"/>
              <a:gd name="connsiteY2" fmla="*/ 5399315 h 5399315"/>
              <a:gd name="connsiteX3" fmla="*/ 0 w 10022205"/>
              <a:gd name="connsiteY3" fmla="*/ 5399315 h 5399315"/>
              <a:gd name="connsiteX4" fmla="*/ 0 w 10022205"/>
              <a:gd name="connsiteY4" fmla="*/ 0 h 539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2205" h="5399315" fill="none" extrusionOk="0">
                <a:moveTo>
                  <a:pt x="0" y="0"/>
                </a:moveTo>
                <a:cubicBezTo>
                  <a:pt x="2140327" y="8627"/>
                  <a:pt x="8767414" y="139598"/>
                  <a:pt x="10022205" y="0"/>
                </a:cubicBezTo>
                <a:cubicBezTo>
                  <a:pt x="9954659" y="2464866"/>
                  <a:pt x="9976138" y="2840426"/>
                  <a:pt x="10022205" y="5399315"/>
                </a:cubicBezTo>
                <a:cubicBezTo>
                  <a:pt x="6656636" y="5351325"/>
                  <a:pt x="1223833" y="5401467"/>
                  <a:pt x="0" y="5399315"/>
                </a:cubicBezTo>
                <a:cubicBezTo>
                  <a:pt x="58510" y="2782018"/>
                  <a:pt x="155107" y="625760"/>
                  <a:pt x="0" y="0"/>
                </a:cubicBezTo>
                <a:close/>
              </a:path>
              <a:path w="10022205" h="5399315" stroke="0" extrusionOk="0">
                <a:moveTo>
                  <a:pt x="0" y="0"/>
                </a:moveTo>
                <a:cubicBezTo>
                  <a:pt x="3216352" y="82410"/>
                  <a:pt x="8208402" y="-135780"/>
                  <a:pt x="10022205" y="0"/>
                </a:cubicBezTo>
                <a:cubicBezTo>
                  <a:pt x="9870694" y="979643"/>
                  <a:pt x="9893195" y="3344333"/>
                  <a:pt x="10022205" y="5399315"/>
                </a:cubicBezTo>
                <a:cubicBezTo>
                  <a:pt x="6542078" y="5415090"/>
                  <a:pt x="3197959" y="5309803"/>
                  <a:pt x="0" y="5399315"/>
                </a:cubicBezTo>
                <a:cubicBezTo>
                  <a:pt x="113103" y="4265150"/>
                  <a:pt x="131951" y="1717239"/>
                  <a:pt x="0" y="0"/>
                </a:cubicBezTo>
                <a:close/>
              </a:path>
            </a:pathLst>
          </a:custGeom>
          <a:solidFill>
            <a:schemeClr val="accent1">
              <a:lumMod val="20000"/>
              <a:lumOff val="80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algn="just">
              <a:spcBef>
                <a:spcPts val="0"/>
              </a:spcBef>
            </a:pPr>
            <a:r>
              <a:rPr lang="en-US" sz="2400" b="1">
                <a:solidFill>
                  <a:schemeClr val="tx1"/>
                </a:solidFill>
                <a:latin typeface="+mn-lt"/>
              </a:rPr>
              <a:t>CONCLUSION:</a:t>
            </a:r>
            <a:endParaRPr lang="en-US" sz="2400" b="1">
              <a:solidFill>
                <a:schemeClr val="tx1"/>
              </a:solidFill>
              <a:latin typeface="+mn-lt"/>
            </a:endParaRPr>
          </a:p>
          <a:p>
            <a:pPr marL="457200" rtl="0">
              <a:spcBef>
                <a:spcPts val="0"/>
              </a:spcBef>
              <a:spcAft>
                <a:spcPts val="0"/>
              </a:spcAft>
            </a:pPr>
            <a:br>
              <a:rPr lang="en-US" sz="2400">
                <a:solidFill>
                  <a:schemeClr val="tx1"/>
                </a:solidFill>
                <a:latin typeface="+mn-lt"/>
              </a:rPr>
            </a:br>
            <a:r>
              <a:rPr lang="en-US" sz="2400" b="0" i="0" u="none" strike="noStrike">
                <a:solidFill>
                  <a:srgbClr val="000000"/>
                </a:solidFill>
                <a:effectLst/>
                <a:latin typeface="+mn-lt"/>
              </a:rPr>
              <a:t>What does the future hold for OCR? Given enough entrepreneurial designers and sufficient research and development dollars, OCR can become a powerful tool for future data entry applications. However, the limited availability of funds in a capital-short environment could restrict the growth of this technology. But, given the proper impetus and encouragement, a lot of benefits can be provided by the OCR system. They are:-  The automated entry of data by OCR is one of the most attractive, labor reducing technology</a:t>
            </a:r>
            <a:r>
              <a:rPr lang="en-US" sz="2400">
                <a:solidFill>
                  <a:srgbClr val="000000"/>
                </a:solidFill>
                <a:latin typeface="+mn-lt"/>
              </a:rPr>
              <a:t>.</a:t>
            </a:r>
            <a:r>
              <a:rPr lang="en-US" sz="2400" b="0" i="0" u="none" strike="noStrike">
                <a:solidFill>
                  <a:srgbClr val="000000"/>
                </a:solidFill>
                <a:effectLst/>
                <a:latin typeface="+mn-lt"/>
              </a:rPr>
              <a:t>  The recognition of new font characters by the system is very easy and quick.  We can edit the information of the documents more conveniently and we can reuse the edited information as and when required.  The extension to software other than editing and searching is topic for future works.</a:t>
            </a:r>
            <a:endParaRPr lang="en-US" sz="2400" b="0">
              <a:effectLst/>
              <a:latin typeface="+mn-lt"/>
            </a:endParaRPr>
          </a:p>
        </p:txBody>
      </p:sp>
      <p:sp>
        <p:nvSpPr>
          <p:cNvPr id="2" name="Footer Placeholder 1"/>
          <p:cNvSpPr>
            <a:spLocks noGrp="1"/>
          </p:cNvSpPr>
          <p:nvPr>
            <p:ph type="ftr" sz="quarter" idx="11"/>
          </p:nvPr>
        </p:nvSpPr>
        <p:spPr/>
        <p:txBody>
          <a:bodyPr/>
          <a:lstStyle/>
          <a:p>
            <a:r>
              <a:rPr lang="en-US"/>
              <a:t>OCR - (BCA 5th SEM)</a:t>
            </a:r>
            <a:endParaRPr lang="en-US"/>
          </a:p>
        </p:txBody>
      </p:sp>
      <p:sp>
        <p:nvSpPr>
          <p:cNvPr id="3" name="Slide Number Placeholder 2"/>
          <p:cNvSpPr>
            <a:spLocks noGrp="1"/>
          </p:cNvSpPr>
          <p:nvPr>
            <p:ph type="sldNum" sz="quarter" idx="12"/>
          </p:nvPr>
        </p:nvSpPr>
        <p:spPr/>
        <p:txBody>
          <a:bodyPr/>
          <a:lstStyle/>
          <a:p>
            <a:fld id="{BD266BE7-899D-4075-917F-DBDE33B6B692}" type="slidenum">
              <a:rPr lang="en-US" smtClean="0"/>
            </a:fld>
            <a:endParaRPr lang="en-US"/>
          </a:p>
        </p:txBody>
      </p:sp>
      <p:sp>
        <p:nvSpPr>
          <p:cNvPr id="4" name="Date Placeholder 3"/>
          <p:cNvSpPr>
            <a:spLocks noGrp="1"/>
          </p:cNvSpPr>
          <p:nvPr>
            <p:ph type="dt" sz="half" idx="10"/>
          </p:nvPr>
        </p:nvSpPr>
        <p:spPr/>
        <p:txBody>
          <a:bodyPr/>
          <a:lstStyle/>
          <a:p>
            <a:fld id="{6C679878-3AAD-4AB4-BEE4-83F5BF72F439}"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1171575" y="815975"/>
            <a:ext cx="4921250" cy="759460"/>
          </a:xfrm>
          <a:custGeom>
            <a:avLst/>
            <a:gdLst>
              <a:gd name="connsiteX0" fmla="*/ 0 w 4921250"/>
              <a:gd name="connsiteY0" fmla="*/ 0 h 759460"/>
              <a:gd name="connsiteX1" fmla="*/ 4921250 w 4921250"/>
              <a:gd name="connsiteY1" fmla="*/ 0 h 759460"/>
              <a:gd name="connsiteX2" fmla="*/ 4921250 w 4921250"/>
              <a:gd name="connsiteY2" fmla="*/ 759460 h 759460"/>
              <a:gd name="connsiteX3" fmla="*/ 0 w 4921250"/>
              <a:gd name="connsiteY3" fmla="*/ 759460 h 759460"/>
              <a:gd name="connsiteX4" fmla="*/ 0 w 4921250"/>
              <a:gd name="connsiteY4" fmla="*/ 0 h 75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1250" h="759460" fill="none" extrusionOk="0">
                <a:moveTo>
                  <a:pt x="0" y="0"/>
                </a:moveTo>
                <a:cubicBezTo>
                  <a:pt x="1320781" y="-65010"/>
                  <a:pt x="2794211" y="131238"/>
                  <a:pt x="4921250" y="0"/>
                </a:cubicBezTo>
                <a:cubicBezTo>
                  <a:pt x="4987049" y="306387"/>
                  <a:pt x="4866201" y="545113"/>
                  <a:pt x="4921250" y="759460"/>
                </a:cubicBezTo>
                <a:cubicBezTo>
                  <a:pt x="2778389" y="816833"/>
                  <a:pt x="1676833" y="903456"/>
                  <a:pt x="0" y="759460"/>
                </a:cubicBezTo>
                <a:cubicBezTo>
                  <a:pt x="31804" y="468209"/>
                  <a:pt x="-4700" y="83667"/>
                  <a:pt x="0" y="0"/>
                </a:cubicBezTo>
                <a:close/>
              </a:path>
              <a:path w="4921250" h="759460" stroke="0" extrusionOk="0">
                <a:moveTo>
                  <a:pt x="0" y="0"/>
                </a:moveTo>
                <a:cubicBezTo>
                  <a:pt x="960576" y="38776"/>
                  <a:pt x="2750047" y="137389"/>
                  <a:pt x="4921250" y="0"/>
                </a:cubicBezTo>
                <a:cubicBezTo>
                  <a:pt x="4933408" y="342295"/>
                  <a:pt x="4980893" y="491357"/>
                  <a:pt x="4921250" y="759460"/>
                </a:cubicBezTo>
                <a:cubicBezTo>
                  <a:pt x="3338427" y="767269"/>
                  <a:pt x="1168654" y="595397"/>
                  <a:pt x="0" y="759460"/>
                </a:cubicBezTo>
                <a:cubicBezTo>
                  <a:pt x="-49332" y="388240"/>
                  <a:pt x="-14235" y="319284"/>
                  <a:pt x="0" y="0"/>
                </a:cubicBezTo>
                <a:close/>
              </a:path>
            </a:pathLst>
          </a:custGeom>
          <a:solidFill>
            <a:schemeClr val="accent1">
              <a:lumMod val="20000"/>
              <a:lumOff val="80000"/>
            </a:schemeClr>
          </a:solidFill>
          <a:ln>
            <a:solidFill>
              <a:schemeClr val="accent1">
                <a:lumMod val="75000"/>
              </a:schemeClr>
            </a:solidFill>
          </a:ln>
        </p:spPr>
        <p:txBody>
          <a:bodyPr vert="horz" lIns="91440" tIns="45720" rIns="91440" bIns="45720" rtlCol="0" anchor="b">
            <a:no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solidFill>
                  <a:schemeClr val="tx1"/>
                </a:solidFill>
              </a:rPr>
              <a:t>FUTURE WORK:</a:t>
            </a:r>
            <a:endParaRPr lang="en-US" b="1">
              <a:solidFill>
                <a:schemeClr val="tx1"/>
              </a:solidFill>
            </a:endParaRPr>
          </a:p>
        </p:txBody>
      </p:sp>
      <p:sp>
        <p:nvSpPr>
          <p:cNvPr id="5" name="Content Placeholder 4"/>
          <p:cNvSpPr>
            <a:spLocks noGrp="1"/>
          </p:cNvSpPr>
          <p:nvPr>
            <p:ph idx="1"/>
          </p:nvPr>
        </p:nvSpPr>
        <p:spPr>
          <a:xfrm>
            <a:off x="1094105" y="1845945"/>
            <a:ext cx="9618980" cy="4565650"/>
          </a:xfrm>
        </p:spPr>
        <p:txBody>
          <a:bodyPr vert="horz" lIns="0" tIns="45720" rIns="0" bIns="45720" rtlCol="0" anchor="t">
            <a:normAutofit/>
          </a:bodyPr>
          <a:lstStyle/>
          <a:p>
            <a:pPr marL="457200" rtl="0">
              <a:spcBef>
                <a:spcPts val="0"/>
              </a:spcBef>
              <a:spcAft>
                <a:spcPts val="0"/>
              </a:spcAft>
            </a:pPr>
            <a:r>
              <a:rPr lang="en-US" i="0" u="none" strike="noStrike">
                <a:solidFill>
                  <a:srgbClr val="000000"/>
                </a:solidFill>
                <a:effectLst/>
              </a:rPr>
              <a:t>The Optical Character Recognition software can be enhanced in the future in different kinds of ways such as: </a:t>
            </a:r>
            <a:endParaRPr lang="en-US" i="0" u="none" strike="noStrike">
              <a:solidFill>
                <a:srgbClr val="000000"/>
              </a:solidFill>
              <a:effectLst/>
            </a:endParaRPr>
          </a:p>
          <a:p>
            <a:pPr marL="708660" indent="-342900">
              <a:spcBef>
                <a:spcPts val="0"/>
              </a:spcBef>
              <a:spcAft>
                <a:spcPts val="0"/>
              </a:spcAft>
            </a:pPr>
            <a:r>
              <a:rPr lang="en-US">
                <a:solidFill>
                  <a:srgbClr val="000000"/>
                </a:solidFill>
              </a:rPr>
              <a:t>  </a:t>
            </a:r>
            <a:endParaRPr lang="en-US">
              <a:effectLst/>
            </a:endParaRPr>
          </a:p>
          <a:p>
            <a:pPr marL="457200" rtl="0" fontAlgn="base">
              <a:lnSpc>
                <a:spcPct val="100000"/>
              </a:lnSpc>
              <a:spcBef>
                <a:spcPts val="0"/>
              </a:spcBef>
              <a:spcAft>
                <a:spcPts val="0"/>
              </a:spcAft>
              <a:buFont typeface="+mj-lt"/>
              <a:buAutoNum type="arabicPeriod"/>
            </a:pPr>
            <a:r>
              <a:rPr lang="en-US" i="0" u="none" strike="noStrike">
                <a:solidFill>
                  <a:srgbClr val="000000"/>
                </a:solidFill>
                <a:effectLst/>
              </a:rPr>
              <a:t>Training and recognition speeds can be increased greater and greater by making it more user-friendly.</a:t>
            </a:r>
            <a:endParaRPr lang="en-US" i="0" u="none" strike="noStrike">
              <a:solidFill>
                <a:srgbClr val="000000"/>
              </a:solidFill>
              <a:effectLst/>
            </a:endParaRPr>
          </a:p>
          <a:p>
            <a:pPr marL="457200" rtl="0" fontAlgn="base">
              <a:lnSpc>
                <a:spcPct val="100000"/>
              </a:lnSpc>
              <a:spcBef>
                <a:spcPts val="0"/>
              </a:spcBef>
              <a:spcAft>
                <a:spcPts val="0"/>
              </a:spcAft>
              <a:buFont typeface="+mj-lt"/>
              <a:buAutoNum type="arabicPeriod"/>
            </a:pPr>
            <a:r>
              <a:rPr lang="en-US" i="0" u="none" strike="noStrike">
                <a:solidFill>
                  <a:srgbClr val="000000"/>
                </a:solidFill>
                <a:effectLst/>
              </a:rPr>
              <a:t>As a future work we are planning to use OCR for such practical applications for daily personal use. We are planning to incorporate mobile devices with OCR in one OCR system.</a:t>
            </a:r>
            <a:endParaRPr lang="en-US" i="0" u="none" strike="noStrike">
              <a:solidFill>
                <a:srgbClr val="000000"/>
              </a:solidFill>
              <a:effectLst/>
            </a:endParaRPr>
          </a:p>
          <a:p>
            <a:pPr marL="457200" rtl="0" fontAlgn="base">
              <a:lnSpc>
                <a:spcPct val="100000"/>
              </a:lnSpc>
              <a:spcBef>
                <a:spcPts val="0"/>
              </a:spcBef>
              <a:spcAft>
                <a:spcPts val="0"/>
              </a:spcAft>
              <a:buFont typeface="+mj-lt"/>
              <a:buAutoNum type="arabicPeriod"/>
            </a:pPr>
            <a:r>
              <a:rPr lang="en-US" i="0" u="none" strike="noStrike">
                <a:solidFill>
                  <a:srgbClr val="000000"/>
                </a:solidFill>
                <a:effectLst/>
              </a:rPr>
              <a:t>UI Development: Better responsive UI with features such as drag-and-drop. </a:t>
            </a:r>
            <a:endParaRPr lang="en-US" i="0" u="none" strike="noStrike">
              <a:solidFill>
                <a:srgbClr val="000000"/>
              </a:solidFill>
              <a:effectLst/>
            </a:endParaRPr>
          </a:p>
          <a:p>
            <a:pPr marL="457200" rtl="0" fontAlgn="base">
              <a:lnSpc>
                <a:spcPct val="100000"/>
              </a:lnSpc>
              <a:spcBef>
                <a:spcPts val="0"/>
              </a:spcBef>
              <a:spcAft>
                <a:spcPts val="0"/>
              </a:spcAft>
              <a:buFont typeface="+mj-lt"/>
              <a:buAutoNum type="arabicPeriod"/>
            </a:pPr>
            <a:r>
              <a:rPr lang="en-US" i="0" u="none" strike="noStrike">
                <a:solidFill>
                  <a:srgbClr val="000000"/>
                </a:solidFill>
                <a:effectLst/>
              </a:rPr>
              <a:t>Tainting Model: Model will be trained with more amount of dataset to output higher accuracy. </a:t>
            </a:r>
            <a:endParaRPr lang="en-US" i="0" u="none" strike="noStrike">
              <a:solidFill>
                <a:srgbClr val="000000"/>
              </a:solidFill>
              <a:effectLst/>
            </a:endParaRPr>
          </a:p>
          <a:p>
            <a:pPr marL="457200" rtl="0" fontAlgn="base">
              <a:lnSpc>
                <a:spcPct val="100000"/>
              </a:lnSpc>
              <a:spcBef>
                <a:spcPts val="0"/>
              </a:spcBef>
              <a:spcAft>
                <a:spcPts val="0"/>
              </a:spcAft>
              <a:buFont typeface="+mj-lt"/>
              <a:buAutoNum type="arabicPeriod"/>
            </a:pPr>
            <a:r>
              <a:rPr lang="en-US" i="0" u="none" strike="noStrike">
                <a:solidFill>
                  <a:srgbClr val="000000"/>
                </a:solidFill>
                <a:effectLst/>
              </a:rPr>
              <a:t>Deploying: The WebApp will be deployed on a host and will be accessible on a domain to people to use as free and contribute-and-learn. </a:t>
            </a:r>
            <a:endParaRPr lang="en-US" i="0" u="none" strike="noStrike">
              <a:solidFill>
                <a:srgbClr val="000000"/>
              </a:solidFill>
              <a:effectLst/>
            </a:endParaRPr>
          </a:p>
          <a:p>
            <a:pPr marL="457200">
              <a:lnSpc>
                <a:spcPct val="100000"/>
              </a:lnSpc>
              <a:spcBef>
                <a:spcPts val="0"/>
              </a:spcBef>
              <a:spcAft>
                <a:spcPts val="0"/>
              </a:spcAft>
              <a:buAutoNum type="arabicPeriod"/>
            </a:pPr>
            <a:r>
              <a:rPr lang="en-US">
                <a:solidFill>
                  <a:srgbClr val="000000"/>
                </a:solidFill>
                <a:cs typeface="Calibri" panose="020F0502020204030204"/>
              </a:rPr>
              <a:t>More accuracy and testing.</a:t>
            </a:r>
            <a:endParaRPr lang="en-US">
              <a:solidFill>
                <a:srgbClr val="000000"/>
              </a:solidFill>
              <a:cs typeface="Calibri" panose="020F0502020204030204"/>
            </a:endParaRPr>
          </a:p>
        </p:txBody>
      </p:sp>
      <p:sp>
        <p:nvSpPr>
          <p:cNvPr id="2" name="Footer Placeholder 1"/>
          <p:cNvSpPr>
            <a:spLocks noGrp="1"/>
          </p:cNvSpPr>
          <p:nvPr>
            <p:ph type="ftr" sz="quarter" idx="11"/>
          </p:nvPr>
        </p:nvSpPr>
        <p:spPr/>
        <p:txBody>
          <a:bodyPr/>
          <a:lstStyle/>
          <a:p>
            <a:r>
              <a:rPr lang="en-US"/>
              <a:t>OCR - (BCA 5th SEM)</a:t>
            </a:r>
            <a:endParaRPr lang="en-US"/>
          </a:p>
        </p:txBody>
      </p:sp>
      <p:sp>
        <p:nvSpPr>
          <p:cNvPr id="3" name="Slide Number Placeholder 2"/>
          <p:cNvSpPr>
            <a:spLocks noGrp="1"/>
          </p:cNvSpPr>
          <p:nvPr>
            <p:ph type="sldNum" sz="quarter" idx="12"/>
          </p:nvPr>
        </p:nvSpPr>
        <p:spPr/>
        <p:txBody>
          <a:bodyPr/>
          <a:lstStyle/>
          <a:p>
            <a:fld id="{BD266BE7-899D-4075-917F-DBDE33B6B692}" type="slidenum">
              <a:rPr lang="en-US" smtClean="0"/>
            </a:fld>
            <a:endParaRPr lang="en-US"/>
          </a:p>
        </p:txBody>
      </p:sp>
      <p:sp>
        <p:nvSpPr>
          <p:cNvPr id="6" name="Date Placeholder 5"/>
          <p:cNvSpPr>
            <a:spLocks noGrp="1"/>
          </p:cNvSpPr>
          <p:nvPr>
            <p:ph type="dt" sz="half" idx="10"/>
          </p:nvPr>
        </p:nvSpPr>
        <p:spPr/>
        <p:txBody>
          <a:bodyPr/>
          <a:lstStyle/>
          <a:p>
            <a:fld id="{A54D5AF0-387E-467B-8535-C35BA8DA91B8}"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4666" y="0"/>
            <a:ext cx="9330266" cy="6494085"/>
          </a:xfrm>
          <a:custGeom>
            <a:avLst/>
            <a:gdLst>
              <a:gd name="connsiteX0" fmla="*/ 0 w 9330266"/>
              <a:gd name="connsiteY0" fmla="*/ 0 h 6494085"/>
              <a:gd name="connsiteX1" fmla="*/ 759750 w 9330266"/>
              <a:gd name="connsiteY1" fmla="*/ 0 h 6494085"/>
              <a:gd name="connsiteX2" fmla="*/ 1146290 w 9330266"/>
              <a:gd name="connsiteY2" fmla="*/ 0 h 6494085"/>
              <a:gd name="connsiteX3" fmla="*/ 1626132 w 9330266"/>
              <a:gd name="connsiteY3" fmla="*/ 0 h 6494085"/>
              <a:gd name="connsiteX4" fmla="*/ 2199277 w 9330266"/>
              <a:gd name="connsiteY4" fmla="*/ 0 h 6494085"/>
              <a:gd name="connsiteX5" fmla="*/ 2585817 w 9330266"/>
              <a:gd name="connsiteY5" fmla="*/ 0 h 6494085"/>
              <a:gd name="connsiteX6" fmla="*/ 3438869 w 9330266"/>
              <a:gd name="connsiteY6" fmla="*/ 0 h 6494085"/>
              <a:gd name="connsiteX7" fmla="*/ 4291922 w 9330266"/>
              <a:gd name="connsiteY7" fmla="*/ 0 h 6494085"/>
              <a:gd name="connsiteX8" fmla="*/ 4678462 w 9330266"/>
              <a:gd name="connsiteY8" fmla="*/ 0 h 6494085"/>
              <a:gd name="connsiteX9" fmla="*/ 5438212 w 9330266"/>
              <a:gd name="connsiteY9" fmla="*/ 0 h 6494085"/>
              <a:gd name="connsiteX10" fmla="*/ 6291265 w 9330266"/>
              <a:gd name="connsiteY10" fmla="*/ 0 h 6494085"/>
              <a:gd name="connsiteX11" fmla="*/ 6771107 w 9330266"/>
              <a:gd name="connsiteY11" fmla="*/ 0 h 6494085"/>
              <a:gd name="connsiteX12" fmla="*/ 7250950 w 9330266"/>
              <a:gd name="connsiteY12" fmla="*/ 0 h 6494085"/>
              <a:gd name="connsiteX13" fmla="*/ 7637489 w 9330266"/>
              <a:gd name="connsiteY13" fmla="*/ 0 h 6494085"/>
              <a:gd name="connsiteX14" fmla="*/ 8490542 w 9330266"/>
              <a:gd name="connsiteY14" fmla="*/ 0 h 6494085"/>
              <a:gd name="connsiteX15" fmla="*/ 9330266 w 9330266"/>
              <a:gd name="connsiteY15" fmla="*/ 0 h 6494085"/>
              <a:gd name="connsiteX16" fmla="*/ 9330266 w 9330266"/>
              <a:gd name="connsiteY16" fmla="*/ 519527 h 6494085"/>
              <a:gd name="connsiteX17" fmla="*/ 9330266 w 9330266"/>
              <a:gd name="connsiteY17" fmla="*/ 1298817 h 6494085"/>
              <a:gd name="connsiteX18" fmla="*/ 9330266 w 9330266"/>
              <a:gd name="connsiteY18" fmla="*/ 1753403 h 6494085"/>
              <a:gd name="connsiteX19" fmla="*/ 9330266 w 9330266"/>
              <a:gd name="connsiteY19" fmla="*/ 2207989 h 6494085"/>
              <a:gd name="connsiteX20" fmla="*/ 9330266 w 9330266"/>
              <a:gd name="connsiteY20" fmla="*/ 2857397 h 6494085"/>
              <a:gd name="connsiteX21" fmla="*/ 9330266 w 9330266"/>
              <a:gd name="connsiteY21" fmla="*/ 3376924 h 6494085"/>
              <a:gd name="connsiteX22" fmla="*/ 9330266 w 9330266"/>
              <a:gd name="connsiteY22" fmla="*/ 4091274 h 6494085"/>
              <a:gd name="connsiteX23" fmla="*/ 9330266 w 9330266"/>
              <a:gd name="connsiteY23" fmla="*/ 4610800 h 6494085"/>
              <a:gd name="connsiteX24" fmla="*/ 9330266 w 9330266"/>
              <a:gd name="connsiteY24" fmla="*/ 5130327 h 6494085"/>
              <a:gd name="connsiteX25" fmla="*/ 9330266 w 9330266"/>
              <a:gd name="connsiteY25" fmla="*/ 5714795 h 6494085"/>
              <a:gd name="connsiteX26" fmla="*/ 9330266 w 9330266"/>
              <a:gd name="connsiteY26" fmla="*/ 6494085 h 6494085"/>
              <a:gd name="connsiteX27" fmla="*/ 8943726 w 9330266"/>
              <a:gd name="connsiteY27" fmla="*/ 6494085 h 6494085"/>
              <a:gd name="connsiteX28" fmla="*/ 8463884 w 9330266"/>
              <a:gd name="connsiteY28" fmla="*/ 6494085 h 6494085"/>
              <a:gd name="connsiteX29" fmla="*/ 7797437 w 9330266"/>
              <a:gd name="connsiteY29" fmla="*/ 6494085 h 6494085"/>
              <a:gd name="connsiteX30" fmla="*/ 7130989 w 9330266"/>
              <a:gd name="connsiteY30" fmla="*/ 6494085 h 6494085"/>
              <a:gd name="connsiteX31" fmla="*/ 6277936 w 9330266"/>
              <a:gd name="connsiteY31" fmla="*/ 6494085 h 6494085"/>
              <a:gd name="connsiteX32" fmla="*/ 5518186 w 9330266"/>
              <a:gd name="connsiteY32" fmla="*/ 6494085 h 6494085"/>
              <a:gd name="connsiteX33" fmla="*/ 4851738 w 9330266"/>
              <a:gd name="connsiteY33" fmla="*/ 6494085 h 6494085"/>
              <a:gd name="connsiteX34" fmla="*/ 4465199 w 9330266"/>
              <a:gd name="connsiteY34" fmla="*/ 6494085 h 6494085"/>
              <a:gd name="connsiteX35" fmla="*/ 4078659 w 9330266"/>
              <a:gd name="connsiteY35" fmla="*/ 6494085 h 6494085"/>
              <a:gd name="connsiteX36" fmla="*/ 3318909 w 9330266"/>
              <a:gd name="connsiteY36" fmla="*/ 6494085 h 6494085"/>
              <a:gd name="connsiteX37" fmla="*/ 2465856 w 9330266"/>
              <a:gd name="connsiteY37" fmla="*/ 6494085 h 6494085"/>
              <a:gd name="connsiteX38" fmla="*/ 1612803 w 9330266"/>
              <a:gd name="connsiteY38" fmla="*/ 6494085 h 6494085"/>
              <a:gd name="connsiteX39" fmla="*/ 1039658 w 9330266"/>
              <a:gd name="connsiteY39" fmla="*/ 6494085 h 6494085"/>
              <a:gd name="connsiteX40" fmla="*/ 0 w 9330266"/>
              <a:gd name="connsiteY40" fmla="*/ 6494085 h 6494085"/>
              <a:gd name="connsiteX41" fmla="*/ 0 w 9330266"/>
              <a:gd name="connsiteY41" fmla="*/ 5779736 h 6494085"/>
              <a:gd name="connsiteX42" fmla="*/ 0 w 9330266"/>
              <a:gd name="connsiteY42" fmla="*/ 5325150 h 6494085"/>
              <a:gd name="connsiteX43" fmla="*/ 0 w 9330266"/>
              <a:gd name="connsiteY43" fmla="*/ 4870564 h 6494085"/>
              <a:gd name="connsiteX44" fmla="*/ 0 w 9330266"/>
              <a:gd name="connsiteY44" fmla="*/ 4415978 h 6494085"/>
              <a:gd name="connsiteX45" fmla="*/ 0 w 9330266"/>
              <a:gd name="connsiteY45" fmla="*/ 3636688 h 6494085"/>
              <a:gd name="connsiteX46" fmla="*/ 0 w 9330266"/>
              <a:gd name="connsiteY46" fmla="*/ 2922338 h 6494085"/>
              <a:gd name="connsiteX47" fmla="*/ 0 w 9330266"/>
              <a:gd name="connsiteY47" fmla="*/ 2467752 h 6494085"/>
              <a:gd name="connsiteX48" fmla="*/ 0 w 9330266"/>
              <a:gd name="connsiteY48" fmla="*/ 1753403 h 6494085"/>
              <a:gd name="connsiteX49" fmla="*/ 0 w 9330266"/>
              <a:gd name="connsiteY49" fmla="*/ 1298817 h 6494085"/>
              <a:gd name="connsiteX50" fmla="*/ 0 w 9330266"/>
              <a:gd name="connsiteY50" fmla="*/ 649408 h 6494085"/>
              <a:gd name="connsiteX51" fmla="*/ 0 w 9330266"/>
              <a:gd name="connsiteY51" fmla="*/ 0 h 649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330266" h="6494085" extrusionOk="0">
                <a:moveTo>
                  <a:pt x="0" y="0"/>
                </a:moveTo>
                <a:cubicBezTo>
                  <a:pt x="297906" y="15218"/>
                  <a:pt x="498755" y="-22481"/>
                  <a:pt x="759750" y="0"/>
                </a:cubicBezTo>
                <a:cubicBezTo>
                  <a:pt x="1020745" y="22481"/>
                  <a:pt x="1020579" y="12892"/>
                  <a:pt x="1146290" y="0"/>
                </a:cubicBezTo>
                <a:cubicBezTo>
                  <a:pt x="1272001" y="-12892"/>
                  <a:pt x="1514358" y="-2238"/>
                  <a:pt x="1626132" y="0"/>
                </a:cubicBezTo>
                <a:cubicBezTo>
                  <a:pt x="1737906" y="2238"/>
                  <a:pt x="2042000" y="13260"/>
                  <a:pt x="2199277" y="0"/>
                </a:cubicBezTo>
                <a:cubicBezTo>
                  <a:pt x="2356555" y="-13260"/>
                  <a:pt x="2397669" y="13433"/>
                  <a:pt x="2585817" y="0"/>
                </a:cubicBezTo>
                <a:cubicBezTo>
                  <a:pt x="2773965" y="-13433"/>
                  <a:pt x="3134953" y="20430"/>
                  <a:pt x="3438869" y="0"/>
                </a:cubicBezTo>
                <a:cubicBezTo>
                  <a:pt x="3742785" y="-20430"/>
                  <a:pt x="4114207" y="-35271"/>
                  <a:pt x="4291922" y="0"/>
                </a:cubicBezTo>
                <a:cubicBezTo>
                  <a:pt x="4469637" y="35271"/>
                  <a:pt x="4518385" y="15081"/>
                  <a:pt x="4678462" y="0"/>
                </a:cubicBezTo>
                <a:cubicBezTo>
                  <a:pt x="4838539" y="-15081"/>
                  <a:pt x="5280512" y="-23558"/>
                  <a:pt x="5438212" y="0"/>
                </a:cubicBezTo>
                <a:cubicBezTo>
                  <a:pt x="5595912" y="23558"/>
                  <a:pt x="5967927" y="288"/>
                  <a:pt x="6291265" y="0"/>
                </a:cubicBezTo>
                <a:cubicBezTo>
                  <a:pt x="6614603" y="-288"/>
                  <a:pt x="6537471" y="-46"/>
                  <a:pt x="6771107" y="0"/>
                </a:cubicBezTo>
                <a:cubicBezTo>
                  <a:pt x="7004743" y="46"/>
                  <a:pt x="7023697" y="2313"/>
                  <a:pt x="7250950" y="0"/>
                </a:cubicBezTo>
                <a:cubicBezTo>
                  <a:pt x="7478203" y="-2313"/>
                  <a:pt x="7471738" y="5336"/>
                  <a:pt x="7637489" y="0"/>
                </a:cubicBezTo>
                <a:cubicBezTo>
                  <a:pt x="7803240" y="-5336"/>
                  <a:pt x="8202514" y="20888"/>
                  <a:pt x="8490542" y="0"/>
                </a:cubicBezTo>
                <a:cubicBezTo>
                  <a:pt x="8778570" y="-20888"/>
                  <a:pt x="8983170" y="5468"/>
                  <a:pt x="9330266" y="0"/>
                </a:cubicBezTo>
                <a:cubicBezTo>
                  <a:pt x="9315569" y="136393"/>
                  <a:pt x="9316422" y="305455"/>
                  <a:pt x="9330266" y="519527"/>
                </a:cubicBezTo>
                <a:cubicBezTo>
                  <a:pt x="9344110" y="733599"/>
                  <a:pt x="9324543" y="972569"/>
                  <a:pt x="9330266" y="1298817"/>
                </a:cubicBezTo>
                <a:cubicBezTo>
                  <a:pt x="9335990" y="1625065"/>
                  <a:pt x="9350793" y="1609644"/>
                  <a:pt x="9330266" y="1753403"/>
                </a:cubicBezTo>
                <a:cubicBezTo>
                  <a:pt x="9309739" y="1897162"/>
                  <a:pt x="9328797" y="2049948"/>
                  <a:pt x="9330266" y="2207989"/>
                </a:cubicBezTo>
                <a:cubicBezTo>
                  <a:pt x="9331735" y="2366030"/>
                  <a:pt x="9305025" y="2687294"/>
                  <a:pt x="9330266" y="2857397"/>
                </a:cubicBezTo>
                <a:cubicBezTo>
                  <a:pt x="9355507" y="3027500"/>
                  <a:pt x="9345195" y="3207785"/>
                  <a:pt x="9330266" y="3376924"/>
                </a:cubicBezTo>
                <a:cubicBezTo>
                  <a:pt x="9315337" y="3546063"/>
                  <a:pt x="9323964" y="3883808"/>
                  <a:pt x="9330266" y="4091274"/>
                </a:cubicBezTo>
                <a:cubicBezTo>
                  <a:pt x="9336569" y="4298740"/>
                  <a:pt x="9355927" y="4506679"/>
                  <a:pt x="9330266" y="4610800"/>
                </a:cubicBezTo>
                <a:cubicBezTo>
                  <a:pt x="9304605" y="4714921"/>
                  <a:pt x="9315703" y="5015448"/>
                  <a:pt x="9330266" y="5130327"/>
                </a:cubicBezTo>
                <a:cubicBezTo>
                  <a:pt x="9344829" y="5245206"/>
                  <a:pt x="9313529" y="5446127"/>
                  <a:pt x="9330266" y="5714795"/>
                </a:cubicBezTo>
                <a:cubicBezTo>
                  <a:pt x="9347003" y="5983463"/>
                  <a:pt x="9357564" y="6119307"/>
                  <a:pt x="9330266" y="6494085"/>
                </a:cubicBezTo>
                <a:cubicBezTo>
                  <a:pt x="9183824" y="6482030"/>
                  <a:pt x="9083613" y="6507636"/>
                  <a:pt x="8943726" y="6494085"/>
                </a:cubicBezTo>
                <a:cubicBezTo>
                  <a:pt x="8803839" y="6480534"/>
                  <a:pt x="8686074" y="6490437"/>
                  <a:pt x="8463884" y="6494085"/>
                </a:cubicBezTo>
                <a:cubicBezTo>
                  <a:pt x="8241694" y="6497733"/>
                  <a:pt x="7933735" y="6520588"/>
                  <a:pt x="7797437" y="6494085"/>
                </a:cubicBezTo>
                <a:cubicBezTo>
                  <a:pt x="7661139" y="6467582"/>
                  <a:pt x="7329358" y="6488812"/>
                  <a:pt x="7130989" y="6494085"/>
                </a:cubicBezTo>
                <a:cubicBezTo>
                  <a:pt x="6932620" y="6499358"/>
                  <a:pt x="6491470" y="6496429"/>
                  <a:pt x="6277936" y="6494085"/>
                </a:cubicBezTo>
                <a:cubicBezTo>
                  <a:pt x="6064402" y="6491741"/>
                  <a:pt x="5814726" y="6473411"/>
                  <a:pt x="5518186" y="6494085"/>
                </a:cubicBezTo>
                <a:cubicBezTo>
                  <a:pt x="5221646" y="6514760"/>
                  <a:pt x="5169538" y="6483654"/>
                  <a:pt x="4851738" y="6494085"/>
                </a:cubicBezTo>
                <a:cubicBezTo>
                  <a:pt x="4533938" y="6504516"/>
                  <a:pt x="4586741" y="6492905"/>
                  <a:pt x="4465199" y="6494085"/>
                </a:cubicBezTo>
                <a:cubicBezTo>
                  <a:pt x="4343657" y="6495265"/>
                  <a:pt x="4188992" y="6476666"/>
                  <a:pt x="4078659" y="6494085"/>
                </a:cubicBezTo>
                <a:cubicBezTo>
                  <a:pt x="3968326" y="6511504"/>
                  <a:pt x="3513796" y="6464029"/>
                  <a:pt x="3318909" y="6494085"/>
                </a:cubicBezTo>
                <a:cubicBezTo>
                  <a:pt x="3124022" y="6524142"/>
                  <a:pt x="2640632" y="6498092"/>
                  <a:pt x="2465856" y="6494085"/>
                </a:cubicBezTo>
                <a:cubicBezTo>
                  <a:pt x="2291080" y="6490078"/>
                  <a:pt x="2012767" y="6497967"/>
                  <a:pt x="1612803" y="6494085"/>
                </a:cubicBezTo>
                <a:cubicBezTo>
                  <a:pt x="1212839" y="6490203"/>
                  <a:pt x="1319008" y="6514902"/>
                  <a:pt x="1039658" y="6494085"/>
                </a:cubicBezTo>
                <a:cubicBezTo>
                  <a:pt x="760308" y="6473268"/>
                  <a:pt x="235788" y="6458100"/>
                  <a:pt x="0" y="6494085"/>
                </a:cubicBezTo>
                <a:cubicBezTo>
                  <a:pt x="2417" y="6288599"/>
                  <a:pt x="-10601" y="5962485"/>
                  <a:pt x="0" y="5779736"/>
                </a:cubicBezTo>
                <a:cubicBezTo>
                  <a:pt x="10601" y="5596987"/>
                  <a:pt x="9991" y="5431366"/>
                  <a:pt x="0" y="5325150"/>
                </a:cubicBezTo>
                <a:cubicBezTo>
                  <a:pt x="-9991" y="5218934"/>
                  <a:pt x="12474" y="5007175"/>
                  <a:pt x="0" y="4870564"/>
                </a:cubicBezTo>
                <a:cubicBezTo>
                  <a:pt x="-12474" y="4733953"/>
                  <a:pt x="-1936" y="4589452"/>
                  <a:pt x="0" y="4415978"/>
                </a:cubicBezTo>
                <a:cubicBezTo>
                  <a:pt x="1936" y="4242504"/>
                  <a:pt x="34534" y="3808089"/>
                  <a:pt x="0" y="3636688"/>
                </a:cubicBezTo>
                <a:cubicBezTo>
                  <a:pt x="-34534" y="3465287"/>
                  <a:pt x="25969" y="3223977"/>
                  <a:pt x="0" y="2922338"/>
                </a:cubicBezTo>
                <a:cubicBezTo>
                  <a:pt x="-25969" y="2620699"/>
                  <a:pt x="-12390" y="2623594"/>
                  <a:pt x="0" y="2467752"/>
                </a:cubicBezTo>
                <a:cubicBezTo>
                  <a:pt x="12390" y="2311910"/>
                  <a:pt x="-23833" y="2052811"/>
                  <a:pt x="0" y="1753403"/>
                </a:cubicBezTo>
                <a:cubicBezTo>
                  <a:pt x="23833" y="1453995"/>
                  <a:pt x="182" y="1454843"/>
                  <a:pt x="0" y="1298817"/>
                </a:cubicBezTo>
                <a:cubicBezTo>
                  <a:pt x="-182" y="1142791"/>
                  <a:pt x="6113" y="946353"/>
                  <a:pt x="0" y="649408"/>
                </a:cubicBezTo>
                <a:cubicBezTo>
                  <a:pt x="-6113" y="352463"/>
                  <a:pt x="-31626" y="140293"/>
                  <a:pt x="0" y="0"/>
                </a:cubicBezTo>
                <a:close/>
              </a:path>
            </a:pathLst>
          </a:custGeom>
          <a:solidFill>
            <a:schemeClr val="accent1">
              <a:lumMod val="20000"/>
              <a:lumOff val="80000"/>
            </a:schemeClr>
          </a:solidFill>
          <a:ln>
            <a:solidFill>
              <a:schemeClr val="accent1">
                <a:lumMod val="75000"/>
              </a:schemeClr>
            </a:solidFill>
          </a:ln>
        </p:spPr>
        <p:txBody>
          <a:bodyPr wrap="square">
            <a:spAutoFit/>
          </a:bodyPr>
          <a:lstStyle/>
          <a:p>
            <a:pPr rtl="0">
              <a:spcBef>
                <a:spcPts val="0"/>
              </a:spcBef>
              <a:spcAft>
                <a:spcPts val="0"/>
              </a:spcAft>
            </a:pPr>
            <a:r>
              <a:rPr lang="en-US" sz="1600" b="1" i="0" u="none" strike="noStrike">
                <a:effectLst/>
              </a:rPr>
              <a:t>REFERENCES</a:t>
            </a:r>
            <a:r>
              <a:rPr lang="en-IN" altLang="en-US" sz="1600" b="1" i="0" u="none" strike="noStrike">
                <a:effectLst/>
              </a:rPr>
              <a:t>:</a:t>
            </a:r>
            <a:endParaRPr lang="en-IN" altLang="en-US" sz="1600" b="1" i="0" u="none" strike="noStrike">
              <a:effectLst/>
            </a:endParaRPr>
          </a:p>
          <a:p>
            <a:pPr rtl="0">
              <a:spcBef>
                <a:spcPts val="0"/>
              </a:spcBef>
              <a:spcAft>
                <a:spcPts val="0"/>
              </a:spcAft>
            </a:pPr>
            <a:endParaRPr lang="en-US" sz="1600">
              <a:effectLst/>
            </a:endParaRPr>
          </a:p>
          <a:p>
            <a:pPr rtl="0" fontAlgn="base">
              <a:spcBef>
                <a:spcPts val="0"/>
              </a:spcBef>
              <a:spcAft>
                <a:spcPts val="0"/>
              </a:spcAft>
              <a:buFont typeface="+mj-lt"/>
              <a:buAutoNum type="arabicPeriod"/>
            </a:pPr>
            <a:r>
              <a:rPr lang="en-IN" sz="1600" i="0" u="none" strike="noStrike">
                <a:effectLst/>
              </a:rPr>
              <a:t> 2021 International Conference on Emerging Smart Computing and Informatics (ESCI) AISSMS Institute of Information Technology, Pune, India. Mar 5-7, 2021, Optical </a:t>
            </a:r>
            <a:r>
              <a:rPr lang="en-IN" sz="1600" i="0" u="none" strike="noStrike" err="1">
                <a:effectLst/>
              </a:rPr>
              <a:t>Charater</a:t>
            </a:r>
            <a:r>
              <a:rPr lang="en-IN" sz="1600" i="0" u="none" strike="noStrike">
                <a:effectLst/>
              </a:rPr>
              <a:t> Recognition using Tesseract and Classification</a:t>
            </a:r>
            <a:endParaRPr lang="en-IN" sz="1600" i="0" u="none" strike="noStrike">
              <a:effectLst/>
            </a:endParaRPr>
          </a:p>
          <a:p>
            <a:pPr rtl="0" fontAlgn="base">
              <a:spcBef>
                <a:spcPts val="0"/>
              </a:spcBef>
              <a:spcAft>
                <a:spcPts val="0"/>
              </a:spcAft>
              <a:buFont typeface="+mj-lt"/>
              <a:buAutoNum type="arabicPeriod" startAt="2"/>
            </a:pPr>
            <a:r>
              <a:rPr lang="en-IN" sz="1600" i="0" u="none" strike="noStrike">
                <a:effectLst/>
              </a:rPr>
              <a:t> International Journal of Applied Mathematics, Electronics and Computers Advanced Technology and Science , A Detailed Analysis of Optical Character Recognition Technology</a:t>
            </a:r>
            <a:endParaRPr lang="en-IN" sz="1600" i="0" u="none" strike="noStrike">
              <a:effectLst/>
            </a:endParaRPr>
          </a:p>
          <a:p>
            <a:pPr rtl="0" fontAlgn="base">
              <a:spcBef>
                <a:spcPts val="0"/>
              </a:spcBef>
              <a:spcAft>
                <a:spcPts val="0"/>
              </a:spcAft>
              <a:buFont typeface="+mj-lt"/>
              <a:buAutoNum type="arabicPeriod" startAt="3"/>
            </a:pPr>
            <a:r>
              <a:rPr lang="en-IN" sz="1600" i="0" u="none" strike="noStrike">
                <a:effectLst/>
              </a:rPr>
              <a:t> </a:t>
            </a:r>
            <a:r>
              <a:rPr lang="en-IN" sz="1600" i="0" u="none" strike="noStrike" err="1">
                <a:effectLst/>
              </a:rPr>
              <a:t>Compiter</a:t>
            </a:r>
            <a:r>
              <a:rPr lang="en-IN" sz="1600" i="0" u="none" strike="noStrike">
                <a:effectLst/>
              </a:rPr>
              <a:t> Vision and Deep Learning Resource Guide by </a:t>
            </a:r>
            <a:r>
              <a:rPr lang="en-IN" sz="1600" i="0" u="none" strike="noStrike" err="1">
                <a:effectLst/>
              </a:rPr>
              <a:t>Dr.</a:t>
            </a:r>
            <a:r>
              <a:rPr lang="en-IN" sz="1600" i="0" u="none" strike="noStrike">
                <a:effectLst/>
              </a:rPr>
              <a:t> Adrian </a:t>
            </a:r>
            <a:r>
              <a:rPr lang="en-IN" sz="1600" i="0" u="none" strike="noStrike" err="1">
                <a:effectLst/>
              </a:rPr>
              <a:t>Rosebrock</a:t>
            </a:r>
            <a:r>
              <a:rPr lang="en-IN" sz="1600" i="0" u="none" strike="noStrike">
                <a:effectLst/>
              </a:rPr>
              <a:t> from </a:t>
            </a:r>
            <a:r>
              <a:rPr lang="en-IN" sz="1600" i="0" u="none" strike="noStrike" err="1">
                <a:effectLst/>
              </a:rPr>
              <a:t>pyimagesearch</a:t>
            </a:r>
            <a:endParaRPr lang="en-IN" sz="1600" i="0" u="none" strike="noStrike">
              <a:effectLst/>
            </a:endParaRPr>
          </a:p>
          <a:p>
            <a:pPr rtl="0" fontAlgn="base">
              <a:spcBef>
                <a:spcPts val="0"/>
              </a:spcBef>
              <a:spcAft>
                <a:spcPts val="0"/>
              </a:spcAft>
              <a:buFont typeface="+mj-lt"/>
              <a:buAutoNum type="arabicPeriod" startAt="4"/>
            </a:pPr>
            <a:r>
              <a:rPr lang="en-IN" sz="1600" i="0" u="none" strike="noStrike">
                <a:effectLst/>
              </a:rPr>
              <a:t> </a:t>
            </a:r>
            <a:r>
              <a:rPr lang="en-IN" sz="1600" i="0" u="none" strike="noStrike" err="1">
                <a:effectLst/>
              </a:rPr>
              <a:t>Jaewoo</a:t>
            </a:r>
            <a:r>
              <a:rPr lang="en-IN" sz="1600" i="0" u="none" strike="noStrike">
                <a:effectLst/>
              </a:rPr>
              <a:t> Park; Eunji Lee, </a:t>
            </a:r>
            <a:r>
              <a:rPr lang="en-IN" sz="1600" i="0" u="none" strike="noStrike" err="1">
                <a:effectLst/>
              </a:rPr>
              <a:t>Yoonsik</a:t>
            </a:r>
            <a:r>
              <a:rPr lang="en-IN" sz="1600" i="0" u="none" strike="noStrike">
                <a:effectLst/>
              </a:rPr>
              <a:t> Kim, Isaac Kang, Hyung Il Koo and Nam </a:t>
            </a:r>
            <a:r>
              <a:rPr lang="en-IN" sz="1600" i="0" u="none" strike="noStrike" err="1">
                <a:effectLst/>
              </a:rPr>
              <a:t>Ik</a:t>
            </a:r>
            <a:r>
              <a:rPr lang="en-IN" sz="1600" i="0" u="none" strike="noStrike">
                <a:effectLst/>
              </a:rPr>
              <a:t> Cho “Multi-Lingual Optical Character Recognition System Using the Reinforcement Learning of Character </a:t>
            </a:r>
            <a:r>
              <a:rPr lang="en-IN" sz="1600" i="0" u="none" strike="noStrike" err="1">
                <a:effectLst/>
              </a:rPr>
              <a:t>Segmenter</a:t>
            </a:r>
            <a:r>
              <a:rPr lang="en-IN" sz="1600" i="0" u="none" strike="noStrike">
                <a:effectLst/>
              </a:rPr>
              <a:t>,” in IEEE Access (Volume: 8). </a:t>
            </a:r>
            <a:endParaRPr lang="en-IN" sz="1600" i="0" u="none" strike="noStrike">
              <a:effectLst/>
            </a:endParaRPr>
          </a:p>
          <a:p>
            <a:pPr rtl="0" fontAlgn="base">
              <a:spcBef>
                <a:spcPts val="0"/>
              </a:spcBef>
              <a:spcAft>
                <a:spcPts val="0"/>
              </a:spcAft>
              <a:buFont typeface="+mj-lt"/>
              <a:buAutoNum type="arabicPeriod" startAt="4"/>
            </a:pPr>
            <a:r>
              <a:rPr lang="en-IN" sz="1600" i="0" u="none" strike="noStrike">
                <a:effectLst/>
              </a:rPr>
              <a:t> Vaibhav. V. </a:t>
            </a:r>
            <a:r>
              <a:rPr lang="en-IN" sz="1600" i="0" u="none" strike="noStrike" err="1">
                <a:effectLst/>
              </a:rPr>
              <a:t>Mainkar</a:t>
            </a:r>
            <a:r>
              <a:rPr lang="en-IN" sz="1600" i="0" u="none" strike="noStrike">
                <a:effectLst/>
              </a:rPr>
              <a:t>, Jyoti A. </a:t>
            </a:r>
            <a:r>
              <a:rPr lang="en-IN" sz="1600" i="0" u="none" strike="noStrike" err="1">
                <a:effectLst/>
              </a:rPr>
              <a:t>Katkar</a:t>
            </a:r>
            <a:r>
              <a:rPr lang="en-IN" sz="1600" i="0" u="none" strike="noStrike">
                <a:effectLst/>
              </a:rPr>
              <a:t>, Ajinkya B. </a:t>
            </a:r>
            <a:r>
              <a:rPr lang="en-IN" sz="1600" i="0" u="none" strike="noStrike" err="1">
                <a:effectLst/>
              </a:rPr>
              <a:t>Upade</a:t>
            </a:r>
            <a:r>
              <a:rPr lang="en-IN" sz="1600" i="0" u="none" strike="noStrike">
                <a:effectLst/>
              </a:rPr>
              <a:t>, Poonam R. </a:t>
            </a:r>
            <a:r>
              <a:rPr lang="en-IN" sz="1600" i="0" u="none" strike="noStrike" err="1">
                <a:effectLst/>
              </a:rPr>
              <a:t>Pednekar</a:t>
            </a:r>
            <a:r>
              <a:rPr lang="en-IN" sz="1600" i="0" u="none" strike="noStrike">
                <a:effectLst/>
              </a:rPr>
              <a:t>, “Handwritten Character Recognition to Obtain Editable Text,” 2020 International Conference on Electronics and Sustainable Communication Systems (ICESC), pp. 599 – 602. </a:t>
            </a:r>
            <a:endParaRPr lang="en-IN" sz="1600" i="0" u="none" strike="noStrike">
              <a:effectLst/>
            </a:endParaRPr>
          </a:p>
          <a:p>
            <a:pPr rtl="0" fontAlgn="base">
              <a:spcBef>
                <a:spcPts val="0"/>
              </a:spcBef>
              <a:spcAft>
                <a:spcPts val="0"/>
              </a:spcAft>
              <a:buFont typeface="+mj-lt"/>
              <a:buAutoNum type="arabicPeriod" startAt="4"/>
            </a:pPr>
            <a:r>
              <a:rPr lang="en-IN" sz="1600" i="0" u="none" strike="noStrike">
                <a:effectLst/>
              </a:rPr>
              <a:t> N. Arica and F. </a:t>
            </a:r>
            <a:r>
              <a:rPr lang="en-IN" sz="1600" i="0" u="none" strike="noStrike" err="1">
                <a:effectLst/>
              </a:rPr>
              <a:t>Yarman-Vural</a:t>
            </a:r>
            <a:r>
              <a:rPr lang="en-IN" sz="1600" i="0" u="none" strike="noStrike">
                <a:effectLst/>
              </a:rPr>
              <a:t>, An Overview of Character Recognition Focused on Offline Handwriting, IEEE Transactions on Systems, Man, and Cybernetics, Part C: Applications and Reviews, Vol. 31, No.2, pp. 216--233, 2001.</a:t>
            </a:r>
            <a:endParaRPr lang="en-IN" sz="1600" i="0" u="none" strike="noStrike">
              <a:effectLst/>
            </a:endParaRPr>
          </a:p>
          <a:p>
            <a:pPr rtl="0" fontAlgn="base">
              <a:spcBef>
                <a:spcPts val="0"/>
              </a:spcBef>
              <a:spcAft>
                <a:spcPts val="0"/>
              </a:spcAft>
              <a:buFont typeface="+mj-lt"/>
              <a:buAutoNum type="arabicPeriod" startAt="4"/>
            </a:pPr>
            <a:r>
              <a:rPr lang="en-IN" sz="1600" i="0" u="none" strike="noStrike">
                <a:effectLst/>
              </a:rPr>
              <a:t> Patel C, Patel A, Patel D. Optical character recognition by open source OCR tool tesseract: A case study. International Journal of Computer Applications. 2012 Jan 1;55(10). </a:t>
            </a:r>
            <a:endParaRPr lang="en-IN" sz="1600" i="0" u="none" strike="noStrike">
              <a:effectLst/>
            </a:endParaRPr>
          </a:p>
          <a:p>
            <a:pPr rtl="0" fontAlgn="base">
              <a:spcBef>
                <a:spcPts val="0"/>
              </a:spcBef>
              <a:spcAft>
                <a:spcPts val="0"/>
              </a:spcAft>
              <a:buFont typeface="+mj-lt"/>
              <a:buAutoNum type="arabicPeriod" startAt="4"/>
            </a:pPr>
            <a:r>
              <a:rPr lang="en-IN" sz="1600" i="0" u="none" strike="noStrike">
                <a:effectLst/>
              </a:rPr>
              <a:t> </a:t>
            </a:r>
            <a:r>
              <a:rPr lang="en-IN" sz="1600" i="0" u="none" strike="noStrike" err="1">
                <a:effectLst/>
              </a:rPr>
              <a:t>Abin</a:t>
            </a:r>
            <a:r>
              <a:rPr lang="en-IN" sz="1600" i="0" u="none" strike="noStrike">
                <a:effectLst/>
              </a:rPr>
              <a:t> M Sabu and </a:t>
            </a:r>
            <a:r>
              <a:rPr lang="en-IN" sz="1600" i="0" u="none" strike="noStrike" err="1">
                <a:effectLst/>
              </a:rPr>
              <a:t>Anto</a:t>
            </a:r>
            <a:r>
              <a:rPr lang="en-IN" sz="1600" i="0" u="none" strike="noStrike">
                <a:effectLst/>
              </a:rPr>
              <a:t> </a:t>
            </a:r>
            <a:r>
              <a:rPr lang="en-IN" sz="1600" i="0" u="none" strike="noStrike" err="1">
                <a:effectLst/>
              </a:rPr>
              <a:t>Sahaya</a:t>
            </a:r>
            <a:r>
              <a:rPr lang="en-IN" sz="1600" i="0" u="none" strike="noStrike">
                <a:effectLst/>
              </a:rPr>
              <a:t> Das, “A Survey on various Optical Character Recognition Techniques,” 2018 Conference on Emerging Devices and Smart Systems (ICEDSS)</a:t>
            </a:r>
            <a:endParaRPr lang="en-IN" sz="1600" i="0" u="none" strike="noStrike">
              <a:effectLst/>
            </a:endParaRPr>
          </a:p>
          <a:p>
            <a:pPr rtl="0" fontAlgn="base">
              <a:spcBef>
                <a:spcPts val="0"/>
              </a:spcBef>
              <a:spcAft>
                <a:spcPts val="0"/>
              </a:spcAft>
              <a:buFont typeface="+mj-lt"/>
              <a:buAutoNum type="arabicPeriod" startAt="4"/>
            </a:pPr>
            <a:r>
              <a:rPr lang="en-IN" sz="1600" i="0" u="sng" strike="noStrike">
                <a:effectLst/>
                <a:hlinkClick r:id="rId1"/>
              </a:rPr>
              <a:t> https://github.com/tesseract-ocr/tesseract</a:t>
            </a:r>
            <a:endParaRPr lang="en-IN" sz="1600" i="0" u="none" strike="noStrike">
              <a:effectLst/>
            </a:endParaRPr>
          </a:p>
          <a:p>
            <a:pPr rtl="0" fontAlgn="base">
              <a:spcBef>
                <a:spcPts val="0"/>
              </a:spcBef>
              <a:spcAft>
                <a:spcPts val="0"/>
              </a:spcAft>
              <a:buFont typeface="+mj-lt"/>
              <a:buAutoNum type="arabicPeriod" startAt="4"/>
            </a:pPr>
            <a:r>
              <a:rPr lang="en-IN" sz="1600" i="0" u="sng" strike="noStrike">
                <a:effectLst/>
                <a:hlinkClick r:id="rId2"/>
              </a:rPr>
              <a:t> https://www.thepythoncode.com/article/optical-character-recognition-pytesseract-python</a:t>
            </a:r>
            <a:endParaRPr lang="en-IN" sz="1600" i="0" u="none" strike="noStrike">
              <a:effectLst/>
            </a:endParaRPr>
          </a:p>
          <a:p>
            <a:pPr rtl="0" fontAlgn="base">
              <a:spcBef>
                <a:spcPts val="0"/>
              </a:spcBef>
              <a:spcAft>
                <a:spcPts val="0"/>
              </a:spcAft>
              <a:buFont typeface="+mj-lt"/>
              <a:buAutoNum type="arabicPeriod" startAt="4"/>
            </a:pPr>
            <a:r>
              <a:rPr lang="en-IN" sz="1600" i="0" u="sng" strike="noStrike">
                <a:effectLst/>
                <a:hlinkClick r:id="rId3"/>
              </a:rPr>
              <a:t> https://pyimagesearch.com/2021/08/23/your-first-ocr-project-with-tesseract-and-python/</a:t>
            </a:r>
            <a:endParaRPr lang="en-IN" sz="1600" i="0" u="none" strike="noStrike">
              <a:effectLst/>
            </a:endParaRPr>
          </a:p>
          <a:p>
            <a:pPr rtl="0" fontAlgn="base">
              <a:spcBef>
                <a:spcPts val="0"/>
              </a:spcBef>
              <a:spcAft>
                <a:spcPts val="0"/>
              </a:spcAft>
              <a:buFont typeface="+mj-lt"/>
              <a:buAutoNum type="arabicPeriod" startAt="4"/>
            </a:pPr>
            <a:r>
              <a:rPr lang="en-IN" sz="1600" i="0" u="sng" strike="noStrike">
                <a:effectLst/>
                <a:hlinkClick r:id="rId4"/>
              </a:rPr>
              <a:t> https://www.analyticsvidhya.com/blog/2021/06/optical-character-recognitionocr-with-tesseract-opencv-and-python/</a:t>
            </a:r>
            <a:endParaRPr lang="en-IN" sz="1600" i="0" u="none" strike="noStrike">
              <a:effectLst/>
            </a:endParaRPr>
          </a:p>
        </p:txBody>
      </p:sp>
      <p:sp>
        <p:nvSpPr>
          <p:cNvPr id="4" name="Footer Placeholder 3"/>
          <p:cNvSpPr>
            <a:spLocks noGrp="1"/>
          </p:cNvSpPr>
          <p:nvPr>
            <p:ph type="ftr" sz="quarter" idx="11"/>
          </p:nvPr>
        </p:nvSpPr>
        <p:spPr/>
        <p:txBody>
          <a:bodyPr/>
          <a:lstStyle/>
          <a:p>
            <a:r>
              <a:rPr lang="en-US"/>
              <a:t>OCR - (BCA 5th SEM)</a:t>
            </a:r>
            <a:endParaRPr lang="en-US"/>
          </a:p>
        </p:txBody>
      </p:sp>
      <p:sp>
        <p:nvSpPr>
          <p:cNvPr id="5" name="Slide Number Placeholder 4"/>
          <p:cNvSpPr>
            <a:spLocks noGrp="1"/>
          </p:cNvSpPr>
          <p:nvPr>
            <p:ph type="sldNum" sz="quarter" idx="12"/>
          </p:nvPr>
        </p:nvSpPr>
        <p:spPr/>
        <p:txBody>
          <a:bodyPr/>
          <a:lstStyle/>
          <a:p>
            <a:fld id="{BD266BE7-899D-4075-917F-DBDE33B6B692}" type="slidenum">
              <a:rPr lang="en-US" smtClean="0"/>
            </a:fld>
            <a:endParaRPr lang="en-US"/>
          </a:p>
        </p:txBody>
      </p:sp>
      <p:sp>
        <p:nvSpPr>
          <p:cNvPr id="6" name="Date Placeholder 5"/>
          <p:cNvSpPr>
            <a:spLocks noGrp="1"/>
          </p:cNvSpPr>
          <p:nvPr>
            <p:ph type="dt" sz="half" idx="10"/>
          </p:nvPr>
        </p:nvSpPr>
        <p:spPr/>
        <p:txBody>
          <a:bodyPr/>
          <a:lstStyle/>
          <a:p>
            <a:fld id="{AB867571-4655-4780-9CB8-BE0BD85588DB}"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The Comprehensive Guide to OCR Technology"/>
          <p:cNvPicPr>
            <a:picLocks noChangeAspect="1" noChangeArrowheads="1"/>
          </p:cNvPicPr>
          <p:nvPr/>
        </p:nvPicPr>
        <p:blipFill rotWithShape="1">
          <a:blip r:embed="rId1">
            <a:extLst>
              <a:ext uri="{BEBA8EAE-BF5A-486C-A8C5-ECC9F3942E4B}">
                <a14:imgProps xmlns:a14="http://schemas.microsoft.com/office/drawing/2010/main">
                  <a14:imgLayer r:embed="rId2">
                    <a14:imgEffect>
                      <a14:sharpenSoften amount="-55000"/>
                    </a14:imgEffect>
                  </a14:imgLayer>
                </a14:imgProps>
              </a:ext>
              <a:ext uri="{28A0092B-C50C-407E-A947-70E740481C1C}">
                <a14:useLocalDpi xmlns:a14="http://schemas.microsoft.com/office/drawing/2010/main" val="0"/>
              </a:ext>
            </a:extLst>
          </a:blip>
          <a:srcRect b="14603"/>
          <a:stretch>
            <a:fillRect/>
          </a:stretch>
        </p:blipFill>
        <p:spPr bwMode="auto">
          <a:xfrm>
            <a:off x="947708" y="252650"/>
            <a:ext cx="10264775" cy="5856514"/>
          </a:xfrm>
          <a:prstGeom prst="rect">
            <a:avLst/>
          </a:prstGeom>
          <a:noFill/>
          <a:effectLst>
            <a:glow rad="139700">
              <a:schemeClr val="accent3">
                <a:satMod val="175000"/>
                <a:alpha val="40000"/>
              </a:schemeClr>
            </a:glow>
            <a:outerShdw blurRad="50800" dist="165100" dir="5400000" algn="t" rotWithShape="0">
              <a:prstClr val="black">
                <a:alpha val="40000"/>
              </a:prstClr>
            </a:outerShdw>
            <a:softEdge rad="177800"/>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OCR - (BCA 5th SEM)</a:t>
            </a:r>
            <a:endParaRPr lang="en-US"/>
          </a:p>
        </p:txBody>
      </p:sp>
      <p:sp>
        <p:nvSpPr>
          <p:cNvPr id="3" name="Slide Number Placeholder 2"/>
          <p:cNvSpPr>
            <a:spLocks noGrp="1"/>
          </p:cNvSpPr>
          <p:nvPr>
            <p:ph type="sldNum" sz="quarter" idx="12"/>
          </p:nvPr>
        </p:nvSpPr>
        <p:spPr/>
        <p:txBody>
          <a:bodyPr/>
          <a:lstStyle/>
          <a:p>
            <a:fld id="{BD266BE7-899D-4075-917F-DBDE33B6B692}" type="slidenum">
              <a:rPr lang="en-US" smtClean="0"/>
            </a:fld>
            <a:endParaRPr lang="en-US"/>
          </a:p>
        </p:txBody>
      </p:sp>
      <p:sp>
        <p:nvSpPr>
          <p:cNvPr id="4" name="Date Placeholder 3"/>
          <p:cNvSpPr>
            <a:spLocks noGrp="1"/>
          </p:cNvSpPr>
          <p:nvPr>
            <p:ph type="dt" sz="half" idx="10"/>
          </p:nvPr>
        </p:nvSpPr>
        <p:spPr/>
        <p:txBody>
          <a:bodyPr/>
          <a:lstStyle/>
          <a:p>
            <a:fld id="{62B0BF5D-BE53-4225-BF49-9961BBCE4B5F}" type="datetime1">
              <a:rPr lang="en-US" smtClean="0"/>
            </a:fld>
            <a:endParaRPr lang="en-US"/>
          </a:p>
        </p:txBody>
      </p:sp>
      <p:sp>
        <p:nvSpPr>
          <p:cNvPr id="7" name="AutoShape 6" descr="The Comprehensive Guide to OCR Technology"/>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8202" name="Picture 10" descr="Thank U Sticker by Ryls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551" y="488496"/>
            <a:ext cx="4572000" cy="3181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CR - Search Any Document with Any Keyword You Remember"/>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4000"/>
                    </a14:imgEffect>
                    <a14:imgEffect>
                      <a14:sharpenSoften amount="-2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custGeom>
            <a:avLst/>
            <a:gdLst>
              <a:gd name="connsiteX0" fmla="*/ 0 w 10058400"/>
              <a:gd name="connsiteY0" fmla="*/ 0 h 1450757"/>
              <a:gd name="connsiteX1" fmla="*/ 289919 w 10058400"/>
              <a:gd name="connsiteY1" fmla="*/ 0 h 1450757"/>
              <a:gd name="connsiteX2" fmla="*/ 781005 w 10058400"/>
              <a:gd name="connsiteY2" fmla="*/ 0 h 1450757"/>
              <a:gd name="connsiteX3" fmla="*/ 1573844 w 10058400"/>
              <a:gd name="connsiteY3" fmla="*/ 0 h 1450757"/>
              <a:gd name="connsiteX4" fmla="*/ 1964346 w 10058400"/>
              <a:gd name="connsiteY4" fmla="*/ 0 h 1450757"/>
              <a:gd name="connsiteX5" fmla="*/ 2254265 w 10058400"/>
              <a:gd name="connsiteY5" fmla="*/ 0 h 1450757"/>
              <a:gd name="connsiteX6" fmla="*/ 2745352 w 10058400"/>
              <a:gd name="connsiteY6" fmla="*/ 0 h 1450757"/>
              <a:gd name="connsiteX7" fmla="*/ 3236438 w 10058400"/>
              <a:gd name="connsiteY7" fmla="*/ 0 h 1450757"/>
              <a:gd name="connsiteX8" fmla="*/ 3928693 w 10058400"/>
              <a:gd name="connsiteY8" fmla="*/ 0 h 1450757"/>
              <a:gd name="connsiteX9" fmla="*/ 4419779 w 10058400"/>
              <a:gd name="connsiteY9" fmla="*/ 0 h 1450757"/>
              <a:gd name="connsiteX10" fmla="*/ 4810282 w 10058400"/>
              <a:gd name="connsiteY10" fmla="*/ 0 h 1450757"/>
              <a:gd name="connsiteX11" fmla="*/ 5502536 w 10058400"/>
              <a:gd name="connsiteY11" fmla="*/ 0 h 1450757"/>
              <a:gd name="connsiteX12" fmla="*/ 5792455 w 10058400"/>
              <a:gd name="connsiteY12" fmla="*/ 0 h 1450757"/>
              <a:gd name="connsiteX13" fmla="*/ 6384126 w 10058400"/>
              <a:gd name="connsiteY13" fmla="*/ 0 h 1450757"/>
              <a:gd name="connsiteX14" fmla="*/ 6774628 w 10058400"/>
              <a:gd name="connsiteY14" fmla="*/ 0 h 1450757"/>
              <a:gd name="connsiteX15" fmla="*/ 7366299 w 10058400"/>
              <a:gd name="connsiteY15" fmla="*/ 0 h 1450757"/>
              <a:gd name="connsiteX16" fmla="*/ 7857385 w 10058400"/>
              <a:gd name="connsiteY16" fmla="*/ 0 h 1450757"/>
              <a:gd name="connsiteX17" fmla="*/ 8247888 w 10058400"/>
              <a:gd name="connsiteY17" fmla="*/ 0 h 1450757"/>
              <a:gd name="connsiteX18" fmla="*/ 8839559 w 10058400"/>
              <a:gd name="connsiteY18" fmla="*/ 0 h 1450757"/>
              <a:gd name="connsiteX19" fmla="*/ 9330645 w 10058400"/>
              <a:gd name="connsiteY19" fmla="*/ 0 h 1450757"/>
              <a:gd name="connsiteX20" fmla="*/ 10058400 w 10058400"/>
              <a:gd name="connsiteY20" fmla="*/ 0 h 1450757"/>
              <a:gd name="connsiteX21" fmla="*/ 10058400 w 10058400"/>
              <a:gd name="connsiteY21" fmla="*/ 498093 h 1450757"/>
              <a:gd name="connsiteX22" fmla="*/ 10058400 w 10058400"/>
              <a:gd name="connsiteY22" fmla="*/ 952664 h 1450757"/>
              <a:gd name="connsiteX23" fmla="*/ 10058400 w 10058400"/>
              <a:gd name="connsiteY23" fmla="*/ 1450757 h 1450757"/>
              <a:gd name="connsiteX24" fmla="*/ 9667897 w 10058400"/>
              <a:gd name="connsiteY24" fmla="*/ 1450757 h 1450757"/>
              <a:gd name="connsiteX25" fmla="*/ 8875059 w 10058400"/>
              <a:gd name="connsiteY25" fmla="*/ 1450757 h 1450757"/>
              <a:gd name="connsiteX26" fmla="*/ 8383972 w 10058400"/>
              <a:gd name="connsiteY26" fmla="*/ 1450757 h 1450757"/>
              <a:gd name="connsiteX27" fmla="*/ 7892886 w 10058400"/>
              <a:gd name="connsiteY27" fmla="*/ 1450757 h 1450757"/>
              <a:gd name="connsiteX28" fmla="*/ 7100047 w 10058400"/>
              <a:gd name="connsiteY28" fmla="*/ 1450757 h 1450757"/>
              <a:gd name="connsiteX29" fmla="*/ 6307208 w 10058400"/>
              <a:gd name="connsiteY29" fmla="*/ 1450757 h 1450757"/>
              <a:gd name="connsiteX30" fmla="*/ 5614954 w 10058400"/>
              <a:gd name="connsiteY30" fmla="*/ 1450757 h 1450757"/>
              <a:gd name="connsiteX31" fmla="*/ 5123867 w 10058400"/>
              <a:gd name="connsiteY31" fmla="*/ 1450757 h 1450757"/>
              <a:gd name="connsiteX32" fmla="*/ 4431613 w 10058400"/>
              <a:gd name="connsiteY32" fmla="*/ 1450757 h 1450757"/>
              <a:gd name="connsiteX33" fmla="*/ 3638774 w 10058400"/>
              <a:gd name="connsiteY33" fmla="*/ 1450757 h 1450757"/>
              <a:gd name="connsiteX34" fmla="*/ 3248272 w 10058400"/>
              <a:gd name="connsiteY34" fmla="*/ 1450757 h 1450757"/>
              <a:gd name="connsiteX35" fmla="*/ 2757185 w 10058400"/>
              <a:gd name="connsiteY35" fmla="*/ 1450757 h 1450757"/>
              <a:gd name="connsiteX36" fmla="*/ 2266098 w 10058400"/>
              <a:gd name="connsiteY36" fmla="*/ 1450757 h 1450757"/>
              <a:gd name="connsiteX37" fmla="*/ 1674428 w 10058400"/>
              <a:gd name="connsiteY37" fmla="*/ 1450757 h 1450757"/>
              <a:gd name="connsiteX38" fmla="*/ 881589 w 10058400"/>
              <a:gd name="connsiteY38" fmla="*/ 1450757 h 1450757"/>
              <a:gd name="connsiteX39" fmla="*/ 0 w 10058400"/>
              <a:gd name="connsiteY39" fmla="*/ 1450757 h 1450757"/>
              <a:gd name="connsiteX40" fmla="*/ 0 w 10058400"/>
              <a:gd name="connsiteY40" fmla="*/ 996186 h 1450757"/>
              <a:gd name="connsiteX41" fmla="*/ 0 w 10058400"/>
              <a:gd name="connsiteY41" fmla="*/ 527108 h 1450757"/>
              <a:gd name="connsiteX42" fmla="*/ 0 w 10058400"/>
              <a:gd name="connsiteY42" fmla="*/ 0 h 145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058400" h="1450757" fill="none" extrusionOk="0">
                <a:moveTo>
                  <a:pt x="0" y="0"/>
                </a:moveTo>
                <a:cubicBezTo>
                  <a:pt x="119511" y="-14013"/>
                  <a:pt x="151534" y="9393"/>
                  <a:pt x="289919" y="0"/>
                </a:cubicBezTo>
                <a:cubicBezTo>
                  <a:pt x="428304" y="-9393"/>
                  <a:pt x="552167" y="16068"/>
                  <a:pt x="781005" y="0"/>
                </a:cubicBezTo>
                <a:cubicBezTo>
                  <a:pt x="1009843" y="-16068"/>
                  <a:pt x="1326818" y="61523"/>
                  <a:pt x="1573844" y="0"/>
                </a:cubicBezTo>
                <a:cubicBezTo>
                  <a:pt x="1820870" y="-61523"/>
                  <a:pt x="1859727" y="35720"/>
                  <a:pt x="1964346" y="0"/>
                </a:cubicBezTo>
                <a:cubicBezTo>
                  <a:pt x="2068965" y="-35720"/>
                  <a:pt x="2129114" y="16114"/>
                  <a:pt x="2254265" y="0"/>
                </a:cubicBezTo>
                <a:cubicBezTo>
                  <a:pt x="2379416" y="-16114"/>
                  <a:pt x="2549198" y="21284"/>
                  <a:pt x="2745352" y="0"/>
                </a:cubicBezTo>
                <a:cubicBezTo>
                  <a:pt x="2941506" y="-21284"/>
                  <a:pt x="3054680" y="56259"/>
                  <a:pt x="3236438" y="0"/>
                </a:cubicBezTo>
                <a:cubicBezTo>
                  <a:pt x="3418196" y="-56259"/>
                  <a:pt x="3775221" y="65366"/>
                  <a:pt x="3928693" y="0"/>
                </a:cubicBezTo>
                <a:cubicBezTo>
                  <a:pt x="4082166" y="-65366"/>
                  <a:pt x="4254356" y="58357"/>
                  <a:pt x="4419779" y="0"/>
                </a:cubicBezTo>
                <a:cubicBezTo>
                  <a:pt x="4585202" y="-58357"/>
                  <a:pt x="4683297" y="20128"/>
                  <a:pt x="4810282" y="0"/>
                </a:cubicBezTo>
                <a:cubicBezTo>
                  <a:pt x="4937267" y="-20128"/>
                  <a:pt x="5354136" y="25183"/>
                  <a:pt x="5502536" y="0"/>
                </a:cubicBezTo>
                <a:cubicBezTo>
                  <a:pt x="5650936" y="-25183"/>
                  <a:pt x="5652691" y="24081"/>
                  <a:pt x="5792455" y="0"/>
                </a:cubicBezTo>
                <a:cubicBezTo>
                  <a:pt x="5932219" y="-24081"/>
                  <a:pt x="6227302" y="32096"/>
                  <a:pt x="6384126" y="0"/>
                </a:cubicBezTo>
                <a:cubicBezTo>
                  <a:pt x="6540950" y="-32096"/>
                  <a:pt x="6614511" y="32954"/>
                  <a:pt x="6774628" y="0"/>
                </a:cubicBezTo>
                <a:cubicBezTo>
                  <a:pt x="6934745" y="-32954"/>
                  <a:pt x="7130738" y="11229"/>
                  <a:pt x="7366299" y="0"/>
                </a:cubicBezTo>
                <a:cubicBezTo>
                  <a:pt x="7601860" y="-11229"/>
                  <a:pt x="7659739" y="27333"/>
                  <a:pt x="7857385" y="0"/>
                </a:cubicBezTo>
                <a:cubicBezTo>
                  <a:pt x="8055031" y="-27333"/>
                  <a:pt x="8129285" y="39397"/>
                  <a:pt x="8247888" y="0"/>
                </a:cubicBezTo>
                <a:cubicBezTo>
                  <a:pt x="8366491" y="-39397"/>
                  <a:pt x="8568114" y="53206"/>
                  <a:pt x="8839559" y="0"/>
                </a:cubicBezTo>
                <a:cubicBezTo>
                  <a:pt x="9111004" y="-53206"/>
                  <a:pt x="9209118" y="37131"/>
                  <a:pt x="9330645" y="0"/>
                </a:cubicBezTo>
                <a:cubicBezTo>
                  <a:pt x="9452172" y="-37131"/>
                  <a:pt x="9805278" y="59295"/>
                  <a:pt x="10058400" y="0"/>
                </a:cubicBezTo>
                <a:cubicBezTo>
                  <a:pt x="10102621" y="165295"/>
                  <a:pt x="10007102" y="286895"/>
                  <a:pt x="10058400" y="498093"/>
                </a:cubicBezTo>
                <a:cubicBezTo>
                  <a:pt x="10109698" y="709291"/>
                  <a:pt x="10034015" y="736339"/>
                  <a:pt x="10058400" y="952664"/>
                </a:cubicBezTo>
                <a:cubicBezTo>
                  <a:pt x="10082785" y="1168989"/>
                  <a:pt x="10026777" y="1265493"/>
                  <a:pt x="10058400" y="1450757"/>
                </a:cubicBezTo>
                <a:cubicBezTo>
                  <a:pt x="9887341" y="1483672"/>
                  <a:pt x="9778578" y="1439517"/>
                  <a:pt x="9667897" y="1450757"/>
                </a:cubicBezTo>
                <a:cubicBezTo>
                  <a:pt x="9557216" y="1461997"/>
                  <a:pt x="9196100" y="1386775"/>
                  <a:pt x="8875059" y="1450757"/>
                </a:cubicBezTo>
                <a:cubicBezTo>
                  <a:pt x="8554018" y="1514739"/>
                  <a:pt x="8570739" y="1426960"/>
                  <a:pt x="8383972" y="1450757"/>
                </a:cubicBezTo>
                <a:cubicBezTo>
                  <a:pt x="8197205" y="1474554"/>
                  <a:pt x="8138182" y="1438108"/>
                  <a:pt x="7892886" y="1450757"/>
                </a:cubicBezTo>
                <a:cubicBezTo>
                  <a:pt x="7647590" y="1463406"/>
                  <a:pt x="7341171" y="1370430"/>
                  <a:pt x="7100047" y="1450757"/>
                </a:cubicBezTo>
                <a:cubicBezTo>
                  <a:pt x="6858923" y="1531084"/>
                  <a:pt x="6499251" y="1424347"/>
                  <a:pt x="6307208" y="1450757"/>
                </a:cubicBezTo>
                <a:cubicBezTo>
                  <a:pt x="6115165" y="1477167"/>
                  <a:pt x="5754111" y="1385647"/>
                  <a:pt x="5614954" y="1450757"/>
                </a:cubicBezTo>
                <a:cubicBezTo>
                  <a:pt x="5475797" y="1515867"/>
                  <a:pt x="5227716" y="1450488"/>
                  <a:pt x="5123867" y="1450757"/>
                </a:cubicBezTo>
                <a:cubicBezTo>
                  <a:pt x="5020018" y="1451026"/>
                  <a:pt x="4652224" y="1434889"/>
                  <a:pt x="4431613" y="1450757"/>
                </a:cubicBezTo>
                <a:cubicBezTo>
                  <a:pt x="4211002" y="1466625"/>
                  <a:pt x="3976764" y="1368088"/>
                  <a:pt x="3638774" y="1450757"/>
                </a:cubicBezTo>
                <a:cubicBezTo>
                  <a:pt x="3300784" y="1533426"/>
                  <a:pt x="3347969" y="1412747"/>
                  <a:pt x="3248272" y="1450757"/>
                </a:cubicBezTo>
                <a:cubicBezTo>
                  <a:pt x="3148575" y="1488767"/>
                  <a:pt x="2967172" y="1409796"/>
                  <a:pt x="2757185" y="1450757"/>
                </a:cubicBezTo>
                <a:cubicBezTo>
                  <a:pt x="2547198" y="1491718"/>
                  <a:pt x="2370069" y="1400458"/>
                  <a:pt x="2266098" y="1450757"/>
                </a:cubicBezTo>
                <a:cubicBezTo>
                  <a:pt x="2162127" y="1501056"/>
                  <a:pt x="1804352" y="1390621"/>
                  <a:pt x="1674428" y="1450757"/>
                </a:cubicBezTo>
                <a:cubicBezTo>
                  <a:pt x="1544504" y="1510893"/>
                  <a:pt x="1252622" y="1369741"/>
                  <a:pt x="881589" y="1450757"/>
                </a:cubicBezTo>
                <a:cubicBezTo>
                  <a:pt x="510556" y="1531773"/>
                  <a:pt x="433195" y="1358773"/>
                  <a:pt x="0" y="1450757"/>
                </a:cubicBezTo>
                <a:cubicBezTo>
                  <a:pt x="-31263" y="1226624"/>
                  <a:pt x="3307" y="1162831"/>
                  <a:pt x="0" y="996186"/>
                </a:cubicBezTo>
                <a:cubicBezTo>
                  <a:pt x="-3307" y="829541"/>
                  <a:pt x="8053" y="626838"/>
                  <a:pt x="0" y="527108"/>
                </a:cubicBezTo>
                <a:cubicBezTo>
                  <a:pt x="-8053" y="427378"/>
                  <a:pt x="43525" y="221289"/>
                  <a:pt x="0" y="0"/>
                </a:cubicBezTo>
                <a:close/>
              </a:path>
              <a:path w="10058400" h="1450757" stroke="0" extrusionOk="0">
                <a:moveTo>
                  <a:pt x="0" y="0"/>
                </a:moveTo>
                <a:cubicBezTo>
                  <a:pt x="155056" y="-12846"/>
                  <a:pt x="286464" y="24125"/>
                  <a:pt x="390503" y="0"/>
                </a:cubicBezTo>
                <a:cubicBezTo>
                  <a:pt x="494542" y="-24125"/>
                  <a:pt x="785063" y="79106"/>
                  <a:pt x="1082757" y="0"/>
                </a:cubicBezTo>
                <a:cubicBezTo>
                  <a:pt x="1380451" y="-79106"/>
                  <a:pt x="1548759" y="50076"/>
                  <a:pt x="1875596" y="0"/>
                </a:cubicBezTo>
                <a:cubicBezTo>
                  <a:pt x="2202433" y="-50076"/>
                  <a:pt x="2239127" y="36464"/>
                  <a:pt x="2567850" y="0"/>
                </a:cubicBezTo>
                <a:cubicBezTo>
                  <a:pt x="2896573" y="-36464"/>
                  <a:pt x="3067764" y="23265"/>
                  <a:pt x="3260105" y="0"/>
                </a:cubicBezTo>
                <a:cubicBezTo>
                  <a:pt x="3452446" y="-23265"/>
                  <a:pt x="3619483" y="25106"/>
                  <a:pt x="3952360" y="0"/>
                </a:cubicBezTo>
                <a:cubicBezTo>
                  <a:pt x="4285237" y="-25106"/>
                  <a:pt x="4322751" y="27369"/>
                  <a:pt x="4644614" y="0"/>
                </a:cubicBezTo>
                <a:cubicBezTo>
                  <a:pt x="4966477" y="-27369"/>
                  <a:pt x="4849417" y="3775"/>
                  <a:pt x="5035117" y="0"/>
                </a:cubicBezTo>
                <a:cubicBezTo>
                  <a:pt x="5220817" y="-3775"/>
                  <a:pt x="5262232" y="2493"/>
                  <a:pt x="5425619" y="0"/>
                </a:cubicBezTo>
                <a:cubicBezTo>
                  <a:pt x="5589006" y="-2493"/>
                  <a:pt x="5733220" y="33525"/>
                  <a:pt x="5816122" y="0"/>
                </a:cubicBezTo>
                <a:cubicBezTo>
                  <a:pt x="5899024" y="-33525"/>
                  <a:pt x="5979179" y="17182"/>
                  <a:pt x="6106040" y="0"/>
                </a:cubicBezTo>
                <a:cubicBezTo>
                  <a:pt x="6232901" y="-17182"/>
                  <a:pt x="6562879" y="32216"/>
                  <a:pt x="6798295" y="0"/>
                </a:cubicBezTo>
                <a:cubicBezTo>
                  <a:pt x="7033712" y="-32216"/>
                  <a:pt x="7279388" y="70273"/>
                  <a:pt x="7490550" y="0"/>
                </a:cubicBezTo>
                <a:cubicBezTo>
                  <a:pt x="7701712" y="-70273"/>
                  <a:pt x="7963558" y="58005"/>
                  <a:pt x="8283388" y="0"/>
                </a:cubicBezTo>
                <a:cubicBezTo>
                  <a:pt x="8603218" y="-58005"/>
                  <a:pt x="8728702" y="19851"/>
                  <a:pt x="9076227" y="0"/>
                </a:cubicBezTo>
                <a:cubicBezTo>
                  <a:pt x="9423752" y="-19851"/>
                  <a:pt x="9623583" y="95060"/>
                  <a:pt x="10058400" y="0"/>
                </a:cubicBezTo>
                <a:cubicBezTo>
                  <a:pt x="10063524" y="132500"/>
                  <a:pt x="10023222" y="305867"/>
                  <a:pt x="10058400" y="454571"/>
                </a:cubicBezTo>
                <a:cubicBezTo>
                  <a:pt x="10093578" y="603275"/>
                  <a:pt x="10030729" y="755491"/>
                  <a:pt x="10058400" y="952664"/>
                </a:cubicBezTo>
                <a:cubicBezTo>
                  <a:pt x="10086071" y="1149837"/>
                  <a:pt x="10026242" y="1299375"/>
                  <a:pt x="10058400" y="1450757"/>
                </a:cubicBezTo>
                <a:cubicBezTo>
                  <a:pt x="9845943" y="1516450"/>
                  <a:pt x="9618425" y="1447988"/>
                  <a:pt x="9366145" y="1450757"/>
                </a:cubicBezTo>
                <a:cubicBezTo>
                  <a:pt x="9113865" y="1453526"/>
                  <a:pt x="8966743" y="1417736"/>
                  <a:pt x="8573307" y="1450757"/>
                </a:cubicBezTo>
                <a:cubicBezTo>
                  <a:pt x="8179871" y="1483778"/>
                  <a:pt x="8347458" y="1447647"/>
                  <a:pt x="8283388" y="1450757"/>
                </a:cubicBezTo>
                <a:cubicBezTo>
                  <a:pt x="8219318" y="1453867"/>
                  <a:pt x="7731234" y="1374826"/>
                  <a:pt x="7490550" y="1450757"/>
                </a:cubicBezTo>
                <a:cubicBezTo>
                  <a:pt x="7249866" y="1526688"/>
                  <a:pt x="7214778" y="1433610"/>
                  <a:pt x="7100047" y="1450757"/>
                </a:cubicBezTo>
                <a:cubicBezTo>
                  <a:pt x="6985316" y="1467904"/>
                  <a:pt x="6554580" y="1445766"/>
                  <a:pt x="6307208" y="1450757"/>
                </a:cubicBezTo>
                <a:cubicBezTo>
                  <a:pt x="6059836" y="1455748"/>
                  <a:pt x="6109687" y="1428485"/>
                  <a:pt x="6017290" y="1450757"/>
                </a:cubicBezTo>
                <a:cubicBezTo>
                  <a:pt x="5924893" y="1473029"/>
                  <a:pt x="5660247" y="1384699"/>
                  <a:pt x="5325035" y="1450757"/>
                </a:cubicBezTo>
                <a:cubicBezTo>
                  <a:pt x="4989824" y="1516815"/>
                  <a:pt x="5138567" y="1421777"/>
                  <a:pt x="5035117" y="1450757"/>
                </a:cubicBezTo>
                <a:cubicBezTo>
                  <a:pt x="4931667" y="1479737"/>
                  <a:pt x="4572900" y="1445037"/>
                  <a:pt x="4443446" y="1450757"/>
                </a:cubicBezTo>
                <a:cubicBezTo>
                  <a:pt x="4313992" y="1456477"/>
                  <a:pt x="4272826" y="1443071"/>
                  <a:pt x="4153528" y="1450757"/>
                </a:cubicBezTo>
                <a:cubicBezTo>
                  <a:pt x="4034230" y="1458443"/>
                  <a:pt x="3952010" y="1433206"/>
                  <a:pt x="3863609" y="1450757"/>
                </a:cubicBezTo>
                <a:cubicBezTo>
                  <a:pt x="3775208" y="1468308"/>
                  <a:pt x="3513204" y="1391348"/>
                  <a:pt x="3271938" y="1450757"/>
                </a:cubicBezTo>
                <a:cubicBezTo>
                  <a:pt x="3030672" y="1510166"/>
                  <a:pt x="2862187" y="1419750"/>
                  <a:pt x="2579684" y="1450757"/>
                </a:cubicBezTo>
                <a:cubicBezTo>
                  <a:pt x="2297181" y="1481764"/>
                  <a:pt x="2390622" y="1432175"/>
                  <a:pt x="2289765" y="1450757"/>
                </a:cubicBezTo>
                <a:cubicBezTo>
                  <a:pt x="2188908" y="1469339"/>
                  <a:pt x="1763353" y="1376552"/>
                  <a:pt x="1597511" y="1450757"/>
                </a:cubicBezTo>
                <a:cubicBezTo>
                  <a:pt x="1431669" y="1524962"/>
                  <a:pt x="1177238" y="1403201"/>
                  <a:pt x="905256" y="1450757"/>
                </a:cubicBezTo>
                <a:cubicBezTo>
                  <a:pt x="633274" y="1498313"/>
                  <a:pt x="707610" y="1447573"/>
                  <a:pt x="514753" y="1450757"/>
                </a:cubicBezTo>
                <a:cubicBezTo>
                  <a:pt x="321896" y="1453941"/>
                  <a:pt x="213884" y="1394314"/>
                  <a:pt x="0" y="1450757"/>
                </a:cubicBezTo>
                <a:cubicBezTo>
                  <a:pt x="-51601" y="1300615"/>
                  <a:pt x="26311" y="1173454"/>
                  <a:pt x="0" y="938156"/>
                </a:cubicBezTo>
                <a:cubicBezTo>
                  <a:pt x="-26311" y="702858"/>
                  <a:pt x="12339" y="613213"/>
                  <a:pt x="0" y="483586"/>
                </a:cubicBezTo>
                <a:cubicBezTo>
                  <a:pt x="-12339" y="353959"/>
                  <a:pt x="7140" y="116741"/>
                  <a:pt x="0" y="0"/>
                </a:cubicBezTo>
                <a:close/>
              </a:path>
            </a:pathLst>
          </a:custGeom>
          <a:solidFill>
            <a:schemeClr val="accent1">
              <a:lumMod val="20000"/>
              <a:lumOff val="80000"/>
            </a:schemeClr>
          </a:solidFill>
          <a:ln w="38100">
            <a:solidFill>
              <a:schemeClr val="accent1">
                <a:lumMod val="75000"/>
              </a:schemeClr>
            </a:solidFill>
          </a:ln>
        </p:spPr>
        <p:txBody>
          <a:bodyPr/>
          <a:lstStyle/>
          <a:p>
            <a:r>
              <a:rPr lang="en-IN" b="1"/>
              <a:t>SYNOPSIS</a:t>
            </a:r>
            <a:endParaRPr lang="en-IN" b="1"/>
          </a:p>
        </p:txBody>
      </p:sp>
      <p:sp>
        <p:nvSpPr>
          <p:cNvPr id="9" name="TextBox 8"/>
          <p:cNvSpPr txBox="1"/>
          <p:nvPr/>
        </p:nvSpPr>
        <p:spPr>
          <a:xfrm>
            <a:off x="2846348" y="4672361"/>
            <a:ext cx="6442617" cy="1938020"/>
          </a:xfrm>
          <a:prstGeom prst="rect">
            <a:avLst/>
          </a:prstGeom>
          <a:noFill/>
          <a:ln>
            <a:solidFill>
              <a:schemeClr val="accent2">
                <a:lumMod val="75000"/>
              </a:schemeClr>
            </a:solidFill>
          </a:ln>
          <a:effectLst>
            <a:outerShdw blurRad="50800" dist="38100" dir="5400000" algn="t" rotWithShape="0">
              <a:prstClr val="black">
                <a:alpha val="40000"/>
              </a:prstClr>
            </a:outerShdw>
          </a:effectLst>
        </p:spPr>
        <p:txBody>
          <a:bodyPr wrap="square">
            <a:spAutoFit/>
          </a:bodyPr>
          <a:lstStyle/>
          <a:p>
            <a:r>
              <a:rPr lang="en-US" sz="2000" b="0" i="0">
                <a:effectLst/>
                <a:latin typeface="Calibri" panose="020F0502020204030204" pitchFamily="34" charset="0"/>
                <a:cs typeface="Calibri" panose="020F0502020204030204" pitchFamily="34" charset="0"/>
              </a:rPr>
              <a:t>OCR is </a:t>
            </a:r>
            <a:r>
              <a:rPr lang="en-US" sz="2000" b="1" i="0">
                <a:effectLst/>
                <a:latin typeface="Calibri" panose="020F0502020204030204" pitchFamily="34" charset="0"/>
                <a:cs typeface="Calibri" panose="020F0502020204030204" pitchFamily="34" charset="0"/>
              </a:rPr>
              <a:t>a technology that analyzes the text of a page and turns the letters into </a:t>
            </a:r>
            <a:r>
              <a:rPr lang="en-IN" altLang="en-US" sz="2000" b="1" i="0">
                <a:effectLst/>
                <a:latin typeface="Calibri" panose="020F0502020204030204" pitchFamily="34" charset="0"/>
                <a:cs typeface="Calibri" panose="020F0502020204030204" pitchFamily="34" charset="0"/>
              </a:rPr>
              <a:t>editable letters</a:t>
            </a:r>
            <a:r>
              <a:rPr lang="en-US" sz="2000" b="1" i="0">
                <a:effectLst/>
                <a:latin typeface="Calibri" panose="020F0502020204030204" pitchFamily="34" charset="0"/>
                <a:cs typeface="Calibri" panose="020F0502020204030204" pitchFamily="34" charset="0"/>
              </a:rPr>
              <a:t> that may be used to process information</a:t>
            </a:r>
            <a:r>
              <a:rPr lang="en-US" sz="2000" b="0" i="0">
                <a:effectLst/>
                <a:latin typeface="Calibri" panose="020F0502020204030204" pitchFamily="34" charset="0"/>
                <a:cs typeface="Calibri" panose="020F0502020204030204" pitchFamily="34" charset="0"/>
              </a:rPr>
              <a:t>. OCR is a technique for detecting printed or handwritten text characters inside digital images of paper files, such as scanning paper records (optical character recognition)</a:t>
            </a:r>
            <a:endParaRPr lang="en-US" sz="2000" b="0" i="0">
              <a:effectLst/>
              <a:latin typeface="Calibri" panose="020F0502020204030204" pitchFamily="34" charset="0"/>
              <a:cs typeface="Calibri" panose="020F0502020204030204" pitchFamily="34" charset="0"/>
            </a:endParaRPr>
          </a:p>
        </p:txBody>
      </p:sp>
      <p:sp>
        <p:nvSpPr>
          <p:cNvPr id="10" name="Footer Placeholder 9"/>
          <p:cNvSpPr>
            <a:spLocks noGrp="1"/>
          </p:cNvSpPr>
          <p:nvPr>
            <p:ph type="ftr" sz="quarter" idx="11"/>
          </p:nvPr>
        </p:nvSpPr>
        <p:spPr/>
        <p:txBody>
          <a:bodyPr/>
          <a:lstStyle/>
          <a:p>
            <a:r>
              <a:rPr lang="en-US"/>
              <a:t>OCR - (BCA 5th SEM)</a:t>
            </a:r>
            <a:endParaRPr lang="en-US"/>
          </a:p>
        </p:txBody>
      </p:sp>
      <p:sp>
        <p:nvSpPr>
          <p:cNvPr id="11" name="Slide Number Placeholder 10"/>
          <p:cNvSpPr>
            <a:spLocks noGrp="1"/>
          </p:cNvSpPr>
          <p:nvPr>
            <p:ph type="sldNum" sz="quarter" idx="12"/>
          </p:nvPr>
        </p:nvSpPr>
        <p:spPr/>
        <p:txBody>
          <a:bodyPr/>
          <a:lstStyle/>
          <a:p>
            <a:fld id="{BD266BE7-899D-4075-917F-DBDE33B6B692}" type="slidenum">
              <a:rPr lang="en-US" smtClean="0"/>
            </a:fld>
            <a:endParaRPr lang="en-US"/>
          </a:p>
        </p:txBody>
      </p:sp>
      <p:sp>
        <p:nvSpPr>
          <p:cNvPr id="12" name="Date Placeholder 11"/>
          <p:cNvSpPr>
            <a:spLocks noGrp="1"/>
          </p:cNvSpPr>
          <p:nvPr>
            <p:ph type="dt" sz="half" idx="10"/>
          </p:nvPr>
        </p:nvSpPr>
        <p:spPr/>
        <p:txBody>
          <a:bodyPr/>
          <a:lstStyle/>
          <a:p>
            <a:fld id="{684E0D24-A9A5-4219-BF4E-C7AA36A4E85B}"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Overview of Optical Character Recognition (OCR) in 2021"/>
          <p:cNvPicPr>
            <a:picLocks noChangeAspect="1" noChangeArrowheads="1"/>
          </p:cNvPicPr>
          <p:nvPr/>
        </p:nvPicPr>
        <p:blipFill rotWithShape="1">
          <a:blip r:embed="rId1">
            <a:extLst>
              <a:ext uri="{BEBA8EAE-BF5A-486C-A8C5-ECC9F3942E4B}">
                <a14:imgProps xmlns:a14="http://schemas.microsoft.com/office/drawing/2010/main">
                  <a14:imgLayer r:embed="rId2">
                    <a14:imgEffect>
                      <a14:brightnessContrast bright="43000" contrast="-72000"/>
                    </a14:imgEffect>
                    <a14:imgEffect>
                      <a14:sharpenSoften amount="-46000"/>
                    </a14:imgEffect>
                  </a14:imgLayer>
                </a14:imgProps>
              </a:ext>
              <a:ext uri="{28A0092B-C50C-407E-A947-70E740481C1C}">
                <a14:useLocalDpi xmlns:a14="http://schemas.microsoft.com/office/drawing/2010/main" val="0"/>
              </a:ext>
            </a:extLst>
          </a:blip>
          <a:srcRect b="4896"/>
          <a:stretch>
            <a:fillRect/>
          </a:stretch>
        </p:blipFill>
        <p:spPr bwMode="auto">
          <a:xfrm>
            <a:off x="184739" y="122664"/>
            <a:ext cx="11713612" cy="61889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chemeClr val="accent1">
              <a:lumMod val="20000"/>
              <a:lumOff val="80000"/>
            </a:schemeClr>
          </a:solidFill>
          <a:ln w="28575">
            <a:solidFill>
              <a:schemeClr val="accent1">
                <a:lumMod val="75000"/>
              </a:schemeClr>
            </a:solidFill>
            <a:prstDash val="lgDashDot"/>
          </a:ln>
        </p:spPr>
        <p:txBody>
          <a:bodyPr/>
          <a:lstStyle/>
          <a:p>
            <a:r>
              <a:rPr lang="en-US" b="1">
                <a:solidFill>
                  <a:schemeClr val="tx1"/>
                </a:solidFill>
              </a:rPr>
              <a:t>ABSTRACT:</a:t>
            </a:r>
            <a:endParaRPr lang="en-US" b="1">
              <a:solidFill>
                <a:schemeClr val="tx1"/>
              </a:solidFill>
            </a:endParaRPr>
          </a:p>
        </p:txBody>
      </p:sp>
      <p:sp>
        <p:nvSpPr>
          <p:cNvPr id="3" name="Content Placeholder 2"/>
          <p:cNvSpPr>
            <a:spLocks noGrp="1"/>
          </p:cNvSpPr>
          <p:nvPr>
            <p:ph idx="1"/>
          </p:nvPr>
        </p:nvSpPr>
        <p:spPr/>
        <p:txBody>
          <a:bodyPr>
            <a:normAutofit/>
          </a:bodyPr>
          <a:lstStyle/>
          <a:p>
            <a:pPr marL="0" indent="0" rtl="0" fontAlgn="base">
              <a:spcBef>
                <a:spcPts val="0"/>
              </a:spcBef>
              <a:spcAft>
                <a:spcPts val="0"/>
              </a:spcAft>
              <a:buNone/>
            </a:pPr>
            <a:r>
              <a:rPr lang="en-US" sz="2800" b="1" i="0" u="none" strike="noStrike">
                <a:solidFill>
                  <a:srgbClr val="000000"/>
                </a:solidFill>
                <a:effectLst/>
              </a:rPr>
              <a:t>In many different fields, there is a high demand for storing information to a computer storage disk from the data available in printed or handwritten documents or images to later re-utilize this information by means of computers. One simple way to store information to a computer system from these printed documents could be first to scan the documents and then store them as image files. But to re-utilize this information, it would very difficult to read or query text or other information from these image files. Therefore a technique to automatically retrieve and store information, in particular text, from image files is needed. </a:t>
            </a:r>
            <a:endParaRPr lang="en-US" sz="4400" b="1"/>
          </a:p>
        </p:txBody>
      </p:sp>
      <p:sp>
        <p:nvSpPr>
          <p:cNvPr id="4" name="Footer Placeholder 3"/>
          <p:cNvSpPr>
            <a:spLocks noGrp="1"/>
          </p:cNvSpPr>
          <p:nvPr>
            <p:ph type="ftr" sz="quarter" idx="11"/>
          </p:nvPr>
        </p:nvSpPr>
        <p:spPr/>
        <p:txBody>
          <a:bodyPr/>
          <a:lstStyle/>
          <a:p>
            <a:r>
              <a:rPr lang="en-US"/>
              <a:t>OCR - (BCA 5th SEM)</a:t>
            </a:r>
            <a:endParaRPr lang="en-US"/>
          </a:p>
        </p:txBody>
      </p:sp>
      <p:sp>
        <p:nvSpPr>
          <p:cNvPr id="5" name="Slide Number Placeholder 4"/>
          <p:cNvSpPr>
            <a:spLocks noGrp="1"/>
          </p:cNvSpPr>
          <p:nvPr>
            <p:ph type="sldNum" sz="quarter" idx="12"/>
          </p:nvPr>
        </p:nvSpPr>
        <p:spPr/>
        <p:txBody>
          <a:bodyPr/>
          <a:lstStyle/>
          <a:p>
            <a:fld id="{BD266BE7-899D-4075-917F-DBDE33B6B692}" type="slidenum">
              <a:rPr lang="en-US" smtClean="0"/>
            </a:fld>
            <a:endParaRPr lang="en-US"/>
          </a:p>
        </p:txBody>
      </p:sp>
      <p:sp>
        <p:nvSpPr>
          <p:cNvPr id="6" name="Date Placeholder 5"/>
          <p:cNvSpPr>
            <a:spLocks noGrp="1"/>
          </p:cNvSpPr>
          <p:nvPr>
            <p:ph type="dt" sz="half" idx="10"/>
          </p:nvPr>
        </p:nvSpPr>
        <p:spPr/>
        <p:txBody>
          <a:bodyPr/>
          <a:lstStyle/>
          <a:p>
            <a:fld id="{CDE23F9A-92D0-4909-9A51-05D9DCC906D9}"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63527"/>
            <a:ext cx="10058400" cy="1450757"/>
          </a:xfrm>
          <a:solidFill>
            <a:schemeClr val="accent1">
              <a:lumMod val="20000"/>
              <a:lumOff val="80000"/>
            </a:schemeClr>
          </a:solidFill>
          <a:ln w="28575">
            <a:solidFill>
              <a:schemeClr val="accent1">
                <a:lumMod val="75000"/>
              </a:schemeClr>
            </a:solidFill>
          </a:ln>
        </p:spPr>
        <p:txBody>
          <a:bodyPr/>
          <a:lstStyle/>
          <a:p>
            <a:r>
              <a:rPr lang="en-US"/>
              <a:t>OBJECTIVES:</a:t>
            </a:r>
            <a:endParaRPr lang="en-US"/>
          </a:p>
        </p:txBody>
      </p:sp>
      <p:sp>
        <p:nvSpPr>
          <p:cNvPr id="3" name="Content Placeholder 2"/>
          <p:cNvSpPr>
            <a:spLocks noGrp="1"/>
          </p:cNvSpPr>
          <p:nvPr>
            <p:ph idx="1"/>
          </p:nvPr>
        </p:nvSpPr>
        <p:spPr>
          <a:xfrm>
            <a:off x="1097280" y="1845734"/>
            <a:ext cx="7689881" cy="4023360"/>
          </a:xfrm>
        </p:spPr>
        <p:txBody>
          <a:bodyPr>
            <a:normAutofit fontScale="92500"/>
          </a:bodyPr>
          <a:lstStyle/>
          <a:p>
            <a:pPr rtl="0" fontAlgn="base">
              <a:spcBef>
                <a:spcPts val="0"/>
              </a:spcBef>
              <a:spcAft>
                <a:spcPts val="0"/>
              </a:spcAft>
              <a:buFont typeface="Arial" panose="020B0604020202020204" pitchFamily="34" charset="0"/>
              <a:buChar char="•"/>
            </a:pPr>
            <a:r>
              <a:rPr lang="en-US" sz="2800" b="0" i="0" u="none" strike="noStrike">
                <a:solidFill>
                  <a:srgbClr val="000000"/>
                </a:solidFill>
                <a:effectLst/>
              </a:rPr>
              <a:t>To allow automatic extraction of the information that a user wants from the paper document and using it wherever it is needed.</a:t>
            </a:r>
            <a:endParaRPr lang="en-US" sz="2800" b="0" i="0" u="none" strike="noStrike">
              <a:solidFill>
                <a:srgbClr val="000000"/>
              </a:solidFill>
              <a:effectLst/>
            </a:endParaRPr>
          </a:p>
          <a:p>
            <a:pPr marL="0" indent="0" rtl="0" fontAlgn="base">
              <a:spcBef>
                <a:spcPts val="0"/>
              </a:spcBef>
              <a:spcAft>
                <a:spcPts val="0"/>
              </a:spcAft>
              <a:buNone/>
            </a:pPr>
            <a:endParaRPr lang="en-US" sz="2800" b="0" i="0" u="none" strike="noStrike">
              <a:solidFill>
                <a:srgbClr val="000000"/>
              </a:solidFill>
              <a:effectLst/>
            </a:endParaRPr>
          </a:p>
          <a:p>
            <a:pPr rtl="0" fontAlgn="base">
              <a:spcBef>
                <a:spcPts val="0"/>
              </a:spcBef>
              <a:spcAft>
                <a:spcPts val="0"/>
              </a:spcAft>
              <a:buFont typeface="Arial" panose="020B0604020202020204" pitchFamily="34" charset="0"/>
              <a:buChar char="•"/>
            </a:pPr>
            <a:r>
              <a:rPr lang="en-US" sz="2800" b="0" i="0" u="none" strike="noStrike">
                <a:solidFill>
                  <a:srgbClr val="000000"/>
                </a:solidFill>
                <a:effectLst/>
              </a:rPr>
              <a:t>To enable a way in which processing of the documents will lead to eliminate the human touches and therefore dramatically reducing the process time and the cost.</a:t>
            </a:r>
            <a:endParaRPr lang="en-US" sz="2800" b="0" i="0" u="none" strike="noStrike">
              <a:solidFill>
                <a:srgbClr val="000000"/>
              </a:solidFill>
              <a:effectLst/>
            </a:endParaRPr>
          </a:p>
          <a:p>
            <a:pPr marL="0" indent="0" rtl="0" fontAlgn="base">
              <a:spcBef>
                <a:spcPts val="0"/>
              </a:spcBef>
              <a:spcAft>
                <a:spcPts val="0"/>
              </a:spcAft>
              <a:buNone/>
            </a:pPr>
            <a:endParaRPr lang="en-US" sz="2800" b="0" i="0" u="none" strike="noStrike">
              <a:solidFill>
                <a:srgbClr val="000000"/>
              </a:solidFill>
              <a:effectLst/>
            </a:endParaRPr>
          </a:p>
          <a:p>
            <a:pPr rtl="0" fontAlgn="base">
              <a:spcBef>
                <a:spcPts val="0"/>
              </a:spcBef>
              <a:spcAft>
                <a:spcPts val="0"/>
              </a:spcAft>
              <a:buFont typeface="Arial" panose="020B0604020202020204" pitchFamily="34" charset="0"/>
              <a:buChar char="•"/>
            </a:pPr>
            <a:r>
              <a:rPr lang="en-US" sz="2800" b="0" i="0" u="none" strike="noStrike">
                <a:solidFill>
                  <a:srgbClr val="000000"/>
                </a:solidFill>
                <a:effectLst/>
              </a:rPr>
              <a:t>To take an image as input and give the editable text to the user which is recognized from the image document.</a:t>
            </a:r>
            <a:endParaRPr lang="en-US" sz="2800" b="0" i="0" u="none" strike="noStrike">
              <a:solidFill>
                <a:srgbClr val="000000"/>
              </a:solidFill>
              <a:effectLst/>
            </a:endParaRPr>
          </a:p>
          <a:p>
            <a:endParaRPr lang="en-US" sz="3200"/>
          </a:p>
        </p:txBody>
      </p:sp>
      <p:pic>
        <p:nvPicPr>
          <p:cNvPr id="3074" name="Picture 2" descr="Microsoft Apps"/>
          <p:cNvPicPr>
            <a:picLocks noChangeAspect="1" noChangeArrowheads="1"/>
          </p:cNvPicPr>
          <p:nvPr/>
        </p:nvPicPr>
        <p:blipFill rotWithShape="1">
          <a:blip r:embed="rId1">
            <a:extLst>
              <a:ext uri="{28A0092B-C50C-407E-A947-70E740481C1C}">
                <a14:useLocalDpi xmlns:a14="http://schemas.microsoft.com/office/drawing/2010/main" val="0"/>
              </a:ext>
            </a:extLst>
          </a:blip>
          <a:srcRect r="15373"/>
          <a:stretch>
            <a:fillRect/>
          </a:stretch>
        </p:blipFill>
        <p:spPr bwMode="auto">
          <a:xfrm>
            <a:off x="8787161" y="1845734"/>
            <a:ext cx="3404839" cy="402336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OCR - (BCA 5th SEM)</a:t>
            </a:r>
            <a:endParaRPr lang="en-US"/>
          </a:p>
        </p:txBody>
      </p:sp>
      <p:sp>
        <p:nvSpPr>
          <p:cNvPr id="5" name="Slide Number Placeholder 4"/>
          <p:cNvSpPr>
            <a:spLocks noGrp="1"/>
          </p:cNvSpPr>
          <p:nvPr>
            <p:ph type="sldNum" sz="quarter" idx="12"/>
          </p:nvPr>
        </p:nvSpPr>
        <p:spPr/>
        <p:txBody>
          <a:bodyPr/>
          <a:lstStyle/>
          <a:p>
            <a:fld id="{BD266BE7-899D-4075-917F-DBDE33B6B692}" type="slidenum">
              <a:rPr lang="en-US" smtClean="0"/>
            </a:fld>
            <a:endParaRPr lang="en-US"/>
          </a:p>
        </p:txBody>
      </p:sp>
      <p:sp>
        <p:nvSpPr>
          <p:cNvPr id="6" name="Date Placeholder 5"/>
          <p:cNvSpPr>
            <a:spLocks noGrp="1"/>
          </p:cNvSpPr>
          <p:nvPr>
            <p:ph type="dt" sz="half" idx="10"/>
          </p:nvPr>
        </p:nvSpPr>
        <p:spPr/>
        <p:txBody>
          <a:bodyPr/>
          <a:lstStyle/>
          <a:p>
            <a:fld id="{EC76D474-B1BF-46D6-8C9E-58252DEFC605}"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custGeom>
            <a:avLst/>
            <a:gdLst>
              <a:gd name="connsiteX0" fmla="*/ 0 w 10058400"/>
              <a:gd name="connsiteY0" fmla="*/ 0 h 1450757"/>
              <a:gd name="connsiteX1" fmla="*/ 368808 w 10058400"/>
              <a:gd name="connsiteY1" fmla="*/ 0 h 1450757"/>
              <a:gd name="connsiteX2" fmla="*/ 1240536 w 10058400"/>
              <a:gd name="connsiteY2" fmla="*/ 0 h 1450757"/>
              <a:gd name="connsiteX3" fmla="*/ 1810512 w 10058400"/>
              <a:gd name="connsiteY3" fmla="*/ 0 h 1450757"/>
              <a:gd name="connsiteX4" fmla="*/ 2481072 w 10058400"/>
              <a:gd name="connsiteY4" fmla="*/ 0 h 1450757"/>
              <a:gd name="connsiteX5" fmla="*/ 3051048 w 10058400"/>
              <a:gd name="connsiteY5" fmla="*/ 0 h 1450757"/>
              <a:gd name="connsiteX6" fmla="*/ 3621024 w 10058400"/>
              <a:gd name="connsiteY6" fmla="*/ 0 h 1450757"/>
              <a:gd name="connsiteX7" fmla="*/ 4090416 w 10058400"/>
              <a:gd name="connsiteY7" fmla="*/ 0 h 1450757"/>
              <a:gd name="connsiteX8" fmla="*/ 4660392 w 10058400"/>
              <a:gd name="connsiteY8" fmla="*/ 0 h 1450757"/>
              <a:gd name="connsiteX9" fmla="*/ 5330952 w 10058400"/>
              <a:gd name="connsiteY9" fmla="*/ 0 h 1450757"/>
              <a:gd name="connsiteX10" fmla="*/ 5800344 w 10058400"/>
              <a:gd name="connsiteY10" fmla="*/ 0 h 1450757"/>
              <a:gd name="connsiteX11" fmla="*/ 6269736 w 10058400"/>
              <a:gd name="connsiteY11" fmla="*/ 0 h 1450757"/>
              <a:gd name="connsiteX12" fmla="*/ 6839712 w 10058400"/>
              <a:gd name="connsiteY12" fmla="*/ 0 h 1450757"/>
              <a:gd name="connsiteX13" fmla="*/ 7309104 w 10058400"/>
              <a:gd name="connsiteY13" fmla="*/ 0 h 1450757"/>
              <a:gd name="connsiteX14" fmla="*/ 7677912 w 10058400"/>
              <a:gd name="connsiteY14" fmla="*/ 0 h 1450757"/>
              <a:gd name="connsiteX15" fmla="*/ 8549640 w 10058400"/>
              <a:gd name="connsiteY15" fmla="*/ 0 h 1450757"/>
              <a:gd name="connsiteX16" fmla="*/ 9421368 w 10058400"/>
              <a:gd name="connsiteY16" fmla="*/ 0 h 1450757"/>
              <a:gd name="connsiteX17" fmla="*/ 10058400 w 10058400"/>
              <a:gd name="connsiteY17" fmla="*/ 0 h 1450757"/>
              <a:gd name="connsiteX18" fmla="*/ 10058400 w 10058400"/>
              <a:gd name="connsiteY18" fmla="*/ 512601 h 1450757"/>
              <a:gd name="connsiteX19" fmla="*/ 10058400 w 10058400"/>
              <a:gd name="connsiteY19" fmla="*/ 996186 h 1450757"/>
              <a:gd name="connsiteX20" fmla="*/ 10058400 w 10058400"/>
              <a:gd name="connsiteY20" fmla="*/ 1450757 h 1450757"/>
              <a:gd name="connsiteX21" fmla="*/ 9689592 w 10058400"/>
              <a:gd name="connsiteY21" fmla="*/ 1450757 h 1450757"/>
              <a:gd name="connsiteX22" fmla="*/ 9119616 w 10058400"/>
              <a:gd name="connsiteY22" fmla="*/ 1450757 h 1450757"/>
              <a:gd name="connsiteX23" fmla="*/ 8348472 w 10058400"/>
              <a:gd name="connsiteY23" fmla="*/ 1450757 h 1450757"/>
              <a:gd name="connsiteX24" fmla="*/ 7979664 w 10058400"/>
              <a:gd name="connsiteY24" fmla="*/ 1450757 h 1450757"/>
              <a:gd name="connsiteX25" fmla="*/ 7409688 w 10058400"/>
              <a:gd name="connsiteY25" fmla="*/ 1450757 h 1450757"/>
              <a:gd name="connsiteX26" fmla="*/ 6940296 w 10058400"/>
              <a:gd name="connsiteY26" fmla="*/ 1450757 h 1450757"/>
              <a:gd name="connsiteX27" fmla="*/ 6370320 w 10058400"/>
              <a:gd name="connsiteY27" fmla="*/ 1450757 h 1450757"/>
              <a:gd name="connsiteX28" fmla="*/ 5699760 w 10058400"/>
              <a:gd name="connsiteY28" fmla="*/ 1450757 h 1450757"/>
              <a:gd name="connsiteX29" fmla="*/ 4828032 w 10058400"/>
              <a:gd name="connsiteY29" fmla="*/ 1450757 h 1450757"/>
              <a:gd name="connsiteX30" fmla="*/ 4358640 w 10058400"/>
              <a:gd name="connsiteY30" fmla="*/ 1450757 h 1450757"/>
              <a:gd name="connsiteX31" fmla="*/ 3989832 w 10058400"/>
              <a:gd name="connsiteY31" fmla="*/ 1450757 h 1450757"/>
              <a:gd name="connsiteX32" fmla="*/ 3118104 w 10058400"/>
              <a:gd name="connsiteY32" fmla="*/ 1450757 h 1450757"/>
              <a:gd name="connsiteX33" fmla="*/ 2246376 w 10058400"/>
              <a:gd name="connsiteY33" fmla="*/ 1450757 h 1450757"/>
              <a:gd name="connsiteX34" fmla="*/ 1877568 w 10058400"/>
              <a:gd name="connsiteY34" fmla="*/ 1450757 h 1450757"/>
              <a:gd name="connsiteX35" fmla="*/ 1508760 w 10058400"/>
              <a:gd name="connsiteY35" fmla="*/ 1450757 h 1450757"/>
              <a:gd name="connsiteX36" fmla="*/ 938784 w 10058400"/>
              <a:gd name="connsiteY36" fmla="*/ 1450757 h 1450757"/>
              <a:gd name="connsiteX37" fmla="*/ 0 w 10058400"/>
              <a:gd name="connsiteY37" fmla="*/ 1450757 h 1450757"/>
              <a:gd name="connsiteX38" fmla="*/ 0 w 10058400"/>
              <a:gd name="connsiteY38" fmla="*/ 952664 h 1450757"/>
              <a:gd name="connsiteX39" fmla="*/ 0 w 10058400"/>
              <a:gd name="connsiteY39" fmla="*/ 454571 h 1450757"/>
              <a:gd name="connsiteX40" fmla="*/ 0 w 10058400"/>
              <a:gd name="connsiteY40" fmla="*/ 0 h 145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58400" h="1450757" fill="none" extrusionOk="0">
                <a:moveTo>
                  <a:pt x="0" y="0"/>
                </a:moveTo>
                <a:cubicBezTo>
                  <a:pt x="177590" y="2654"/>
                  <a:pt x="237029" y="-16697"/>
                  <a:pt x="368808" y="0"/>
                </a:cubicBezTo>
                <a:cubicBezTo>
                  <a:pt x="500587" y="16697"/>
                  <a:pt x="835759" y="-13973"/>
                  <a:pt x="1240536" y="0"/>
                </a:cubicBezTo>
                <a:cubicBezTo>
                  <a:pt x="1645313" y="13973"/>
                  <a:pt x="1664832" y="1834"/>
                  <a:pt x="1810512" y="0"/>
                </a:cubicBezTo>
                <a:cubicBezTo>
                  <a:pt x="1956192" y="-1834"/>
                  <a:pt x="2229646" y="-11682"/>
                  <a:pt x="2481072" y="0"/>
                </a:cubicBezTo>
                <a:cubicBezTo>
                  <a:pt x="2732498" y="11682"/>
                  <a:pt x="2810613" y="-24842"/>
                  <a:pt x="3051048" y="0"/>
                </a:cubicBezTo>
                <a:cubicBezTo>
                  <a:pt x="3291483" y="24842"/>
                  <a:pt x="3412502" y="12192"/>
                  <a:pt x="3621024" y="0"/>
                </a:cubicBezTo>
                <a:cubicBezTo>
                  <a:pt x="3829546" y="-12192"/>
                  <a:pt x="3876796" y="15273"/>
                  <a:pt x="4090416" y="0"/>
                </a:cubicBezTo>
                <a:cubicBezTo>
                  <a:pt x="4304036" y="-15273"/>
                  <a:pt x="4503285" y="-9057"/>
                  <a:pt x="4660392" y="0"/>
                </a:cubicBezTo>
                <a:cubicBezTo>
                  <a:pt x="4817499" y="9057"/>
                  <a:pt x="5075706" y="-30663"/>
                  <a:pt x="5330952" y="0"/>
                </a:cubicBezTo>
                <a:cubicBezTo>
                  <a:pt x="5586198" y="30663"/>
                  <a:pt x="5605364" y="5010"/>
                  <a:pt x="5800344" y="0"/>
                </a:cubicBezTo>
                <a:cubicBezTo>
                  <a:pt x="5995324" y="-5010"/>
                  <a:pt x="6152800" y="-19878"/>
                  <a:pt x="6269736" y="0"/>
                </a:cubicBezTo>
                <a:cubicBezTo>
                  <a:pt x="6386672" y="19878"/>
                  <a:pt x="6563335" y="-25837"/>
                  <a:pt x="6839712" y="0"/>
                </a:cubicBezTo>
                <a:cubicBezTo>
                  <a:pt x="7116089" y="25837"/>
                  <a:pt x="7147970" y="9036"/>
                  <a:pt x="7309104" y="0"/>
                </a:cubicBezTo>
                <a:cubicBezTo>
                  <a:pt x="7470238" y="-9036"/>
                  <a:pt x="7509761" y="11521"/>
                  <a:pt x="7677912" y="0"/>
                </a:cubicBezTo>
                <a:cubicBezTo>
                  <a:pt x="7846063" y="-11521"/>
                  <a:pt x="8323275" y="-2792"/>
                  <a:pt x="8549640" y="0"/>
                </a:cubicBezTo>
                <a:cubicBezTo>
                  <a:pt x="8776005" y="2792"/>
                  <a:pt x="9172035" y="12326"/>
                  <a:pt x="9421368" y="0"/>
                </a:cubicBezTo>
                <a:cubicBezTo>
                  <a:pt x="9670701" y="-12326"/>
                  <a:pt x="9870155" y="1028"/>
                  <a:pt x="10058400" y="0"/>
                </a:cubicBezTo>
                <a:cubicBezTo>
                  <a:pt x="10052361" y="166808"/>
                  <a:pt x="10080472" y="263926"/>
                  <a:pt x="10058400" y="512601"/>
                </a:cubicBezTo>
                <a:cubicBezTo>
                  <a:pt x="10036328" y="761276"/>
                  <a:pt x="10063355" y="815688"/>
                  <a:pt x="10058400" y="996186"/>
                </a:cubicBezTo>
                <a:cubicBezTo>
                  <a:pt x="10053445" y="1176684"/>
                  <a:pt x="10052362" y="1247307"/>
                  <a:pt x="10058400" y="1450757"/>
                </a:cubicBezTo>
                <a:cubicBezTo>
                  <a:pt x="9952422" y="1457564"/>
                  <a:pt x="9787526" y="1450487"/>
                  <a:pt x="9689592" y="1450757"/>
                </a:cubicBezTo>
                <a:cubicBezTo>
                  <a:pt x="9591658" y="1451027"/>
                  <a:pt x="9384754" y="1463484"/>
                  <a:pt x="9119616" y="1450757"/>
                </a:cubicBezTo>
                <a:cubicBezTo>
                  <a:pt x="8854478" y="1438030"/>
                  <a:pt x="8594479" y="1441153"/>
                  <a:pt x="8348472" y="1450757"/>
                </a:cubicBezTo>
                <a:cubicBezTo>
                  <a:pt x="8102465" y="1460361"/>
                  <a:pt x="8082777" y="1439977"/>
                  <a:pt x="7979664" y="1450757"/>
                </a:cubicBezTo>
                <a:cubicBezTo>
                  <a:pt x="7876551" y="1461537"/>
                  <a:pt x="7536933" y="1470527"/>
                  <a:pt x="7409688" y="1450757"/>
                </a:cubicBezTo>
                <a:cubicBezTo>
                  <a:pt x="7282443" y="1430987"/>
                  <a:pt x="7159257" y="1443748"/>
                  <a:pt x="6940296" y="1450757"/>
                </a:cubicBezTo>
                <a:cubicBezTo>
                  <a:pt x="6721335" y="1457766"/>
                  <a:pt x="6576436" y="1428171"/>
                  <a:pt x="6370320" y="1450757"/>
                </a:cubicBezTo>
                <a:cubicBezTo>
                  <a:pt x="6164204" y="1473343"/>
                  <a:pt x="6003213" y="1423228"/>
                  <a:pt x="5699760" y="1450757"/>
                </a:cubicBezTo>
                <a:cubicBezTo>
                  <a:pt x="5396307" y="1478286"/>
                  <a:pt x="5006207" y="1434667"/>
                  <a:pt x="4828032" y="1450757"/>
                </a:cubicBezTo>
                <a:cubicBezTo>
                  <a:pt x="4649857" y="1466847"/>
                  <a:pt x="4574907" y="1452595"/>
                  <a:pt x="4358640" y="1450757"/>
                </a:cubicBezTo>
                <a:cubicBezTo>
                  <a:pt x="4142373" y="1448919"/>
                  <a:pt x="4068848" y="1458196"/>
                  <a:pt x="3989832" y="1450757"/>
                </a:cubicBezTo>
                <a:cubicBezTo>
                  <a:pt x="3910816" y="1443318"/>
                  <a:pt x="3352474" y="1437036"/>
                  <a:pt x="3118104" y="1450757"/>
                </a:cubicBezTo>
                <a:cubicBezTo>
                  <a:pt x="2883734" y="1464478"/>
                  <a:pt x="2469595" y="1471114"/>
                  <a:pt x="2246376" y="1450757"/>
                </a:cubicBezTo>
                <a:cubicBezTo>
                  <a:pt x="2023157" y="1430400"/>
                  <a:pt x="1961999" y="1448347"/>
                  <a:pt x="1877568" y="1450757"/>
                </a:cubicBezTo>
                <a:cubicBezTo>
                  <a:pt x="1793137" y="1453167"/>
                  <a:pt x="1628585" y="1460025"/>
                  <a:pt x="1508760" y="1450757"/>
                </a:cubicBezTo>
                <a:cubicBezTo>
                  <a:pt x="1388935" y="1441489"/>
                  <a:pt x="1204164" y="1456217"/>
                  <a:pt x="938784" y="1450757"/>
                </a:cubicBezTo>
                <a:cubicBezTo>
                  <a:pt x="673404" y="1445297"/>
                  <a:pt x="322909" y="1491448"/>
                  <a:pt x="0" y="1450757"/>
                </a:cubicBezTo>
                <a:cubicBezTo>
                  <a:pt x="-2665" y="1275924"/>
                  <a:pt x="-2822" y="1140542"/>
                  <a:pt x="0" y="952664"/>
                </a:cubicBezTo>
                <a:cubicBezTo>
                  <a:pt x="2822" y="764786"/>
                  <a:pt x="-15993" y="568314"/>
                  <a:pt x="0" y="454571"/>
                </a:cubicBezTo>
                <a:cubicBezTo>
                  <a:pt x="15993" y="340828"/>
                  <a:pt x="-7042" y="215992"/>
                  <a:pt x="0" y="0"/>
                </a:cubicBezTo>
                <a:close/>
              </a:path>
              <a:path w="10058400" h="1450757" stroke="0" extrusionOk="0">
                <a:moveTo>
                  <a:pt x="0" y="0"/>
                </a:moveTo>
                <a:cubicBezTo>
                  <a:pt x="183723" y="10142"/>
                  <a:pt x="223355" y="-9226"/>
                  <a:pt x="368808" y="0"/>
                </a:cubicBezTo>
                <a:cubicBezTo>
                  <a:pt x="514261" y="9226"/>
                  <a:pt x="691577" y="4161"/>
                  <a:pt x="838200" y="0"/>
                </a:cubicBezTo>
                <a:cubicBezTo>
                  <a:pt x="984823" y="-4161"/>
                  <a:pt x="1119801" y="-745"/>
                  <a:pt x="1307592" y="0"/>
                </a:cubicBezTo>
                <a:cubicBezTo>
                  <a:pt x="1495383" y="745"/>
                  <a:pt x="1720082" y="-30978"/>
                  <a:pt x="1978152" y="0"/>
                </a:cubicBezTo>
                <a:cubicBezTo>
                  <a:pt x="2236222" y="30978"/>
                  <a:pt x="2258955" y="-13088"/>
                  <a:pt x="2346960" y="0"/>
                </a:cubicBezTo>
                <a:cubicBezTo>
                  <a:pt x="2434965" y="13088"/>
                  <a:pt x="2960403" y="-37893"/>
                  <a:pt x="3218688" y="0"/>
                </a:cubicBezTo>
                <a:cubicBezTo>
                  <a:pt x="3476973" y="37893"/>
                  <a:pt x="3484751" y="16431"/>
                  <a:pt x="3587496" y="0"/>
                </a:cubicBezTo>
                <a:cubicBezTo>
                  <a:pt x="3690241" y="-16431"/>
                  <a:pt x="4103082" y="-22298"/>
                  <a:pt x="4459224" y="0"/>
                </a:cubicBezTo>
                <a:cubicBezTo>
                  <a:pt x="4815366" y="22298"/>
                  <a:pt x="4735264" y="6439"/>
                  <a:pt x="4928616" y="0"/>
                </a:cubicBezTo>
                <a:cubicBezTo>
                  <a:pt x="5121968" y="-6439"/>
                  <a:pt x="5297712" y="-3790"/>
                  <a:pt x="5599176" y="0"/>
                </a:cubicBezTo>
                <a:cubicBezTo>
                  <a:pt x="5900640" y="3790"/>
                  <a:pt x="6289052" y="32939"/>
                  <a:pt x="6470904" y="0"/>
                </a:cubicBezTo>
                <a:cubicBezTo>
                  <a:pt x="6652756" y="-32939"/>
                  <a:pt x="6994067" y="5490"/>
                  <a:pt x="7242048" y="0"/>
                </a:cubicBezTo>
                <a:cubicBezTo>
                  <a:pt x="7490029" y="-5490"/>
                  <a:pt x="7692235" y="27348"/>
                  <a:pt x="8013192" y="0"/>
                </a:cubicBezTo>
                <a:cubicBezTo>
                  <a:pt x="8334149" y="-27348"/>
                  <a:pt x="8354649" y="-2767"/>
                  <a:pt x="8482584" y="0"/>
                </a:cubicBezTo>
                <a:cubicBezTo>
                  <a:pt x="8610519" y="2767"/>
                  <a:pt x="8809365" y="-8981"/>
                  <a:pt x="8951976" y="0"/>
                </a:cubicBezTo>
                <a:cubicBezTo>
                  <a:pt x="9094587" y="8981"/>
                  <a:pt x="9245618" y="10028"/>
                  <a:pt x="9421368" y="0"/>
                </a:cubicBezTo>
                <a:cubicBezTo>
                  <a:pt x="9597118" y="-10028"/>
                  <a:pt x="9898896" y="4027"/>
                  <a:pt x="10058400" y="0"/>
                </a:cubicBezTo>
                <a:cubicBezTo>
                  <a:pt x="10068705" y="169341"/>
                  <a:pt x="10043539" y="286558"/>
                  <a:pt x="10058400" y="454571"/>
                </a:cubicBezTo>
                <a:cubicBezTo>
                  <a:pt x="10073261" y="622584"/>
                  <a:pt x="10037034" y="774391"/>
                  <a:pt x="10058400" y="938156"/>
                </a:cubicBezTo>
                <a:cubicBezTo>
                  <a:pt x="10079766" y="1101921"/>
                  <a:pt x="10082895" y="1323256"/>
                  <a:pt x="10058400" y="1450757"/>
                </a:cubicBezTo>
                <a:cubicBezTo>
                  <a:pt x="9791738" y="1485748"/>
                  <a:pt x="9565613" y="1449371"/>
                  <a:pt x="9287256" y="1450757"/>
                </a:cubicBezTo>
                <a:cubicBezTo>
                  <a:pt x="9008899" y="1452143"/>
                  <a:pt x="8836440" y="1440850"/>
                  <a:pt x="8415528" y="1450757"/>
                </a:cubicBezTo>
                <a:cubicBezTo>
                  <a:pt x="7994616" y="1460664"/>
                  <a:pt x="7921562" y="1454201"/>
                  <a:pt x="7543800" y="1450757"/>
                </a:cubicBezTo>
                <a:cubicBezTo>
                  <a:pt x="7166038" y="1447313"/>
                  <a:pt x="7041436" y="1474410"/>
                  <a:pt x="6772656" y="1450757"/>
                </a:cubicBezTo>
                <a:cubicBezTo>
                  <a:pt x="6503876" y="1427104"/>
                  <a:pt x="6192662" y="1415994"/>
                  <a:pt x="5900928" y="1450757"/>
                </a:cubicBezTo>
                <a:cubicBezTo>
                  <a:pt x="5609194" y="1485520"/>
                  <a:pt x="5715465" y="1435329"/>
                  <a:pt x="5532120" y="1450757"/>
                </a:cubicBezTo>
                <a:cubicBezTo>
                  <a:pt x="5348775" y="1466185"/>
                  <a:pt x="5152816" y="1466564"/>
                  <a:pt x="4861560" y="1450757"/>
                </a:cubicBezTo>
                <a:cubicBezTo>
                  <a:pt x="4570304" y="1434950"/>
                  <a:pt x="4662380" y="1446648"/>
                  <a:pt x="4492752" y="1450757"/>
                </a:cubicBezTo>
                <a:cubicBezTo>
                  <a:pt x="4323124" y="1454866"/>
                  <a:pt x="4276233" y="1464417"/>
                  <a:pt x="4123944" y="1450757"/>
                </a:cubicBezTo>
                <a:cubicBezTo>
                  <a:pt x="3971655" y="1437097"/>
                  <a:pt x="3586049" y="1472619"/>
                  <a:pt x="3252216" y="1450757"/>
                </a:cubicBezTo>
                <a:cubicBezTo>
                  <a:pt x="2918383" y="1428895"/>
                  <a:pt x="2984513" y="1464493"/>
                  <a:pt x="2883408" y="1450757"/>
                </a:cubicBezTo>
                <a:cubicBezTo>
                  <a:pt x="2782303" y="1437021"/>
                  <a:pt x="2502707" y="1427330"/>
                  <a:pt x="2212848" y="1450757"/>
                </a:cubicBezTo>
                <a:cubicBezTo>
                  <a:pt x="1922989" y="1474184"/>
                  <a:pt x="1838948" y="1426757"/>
                  <a:pt x="1542288" y="1450757"/>
                </a:cubicBezTo>
                <a:cubicBezTo>
                  <a:pt x="1245628" y="1474757"/>
                  <a:pt x="1338888" y="1438083"/>
                  <a:pt x="1173480" y="1450757"/>
                </a:cubicBezTo>
                <a:cubicBezTo>
                  <a:pt x="1008072" y="1463431"/>
                  <a:pt x="777463" y="1454458"/>
                  <a:pt x="603504" y="1450757"/>
                </a:cubicBezTo>
                <a:cubicBezTo>
                  <a:pt x="429545" y="1447056"/>
                  <a:pt x="183046" y="1444268"/>
                  <a:pt x="0" y="1450757"/>
                </a:cubicBezTo>
                <a:cubicBezTo>
                  <a:pt x="-944" y="1293064"/>
                  <a:pt x="-23870" y="1146526"/>
                  <a:pt x="0" y="967171"/>
                </a:cubicBezTo>
                <a:cubicBezTo>
                  <a:pt x="23870" y="787816"/>
                  <a:pt x="-9320" y="684830"/>
                  <a:pt x="0" y="483586"/>
                </a:cubicBezTo>
                <a:cubicBezTo>
                  <a:pt x="9320" y="282342"/>
                  <a:pt x="14206" y="123230"/>
                  <a:pt x="0" y="0"/>
                </a:cubicBezTo>
                <a:close/>
              </a:path>
            </a:pathLst>
          </a:custGeom>
          <a:solidFill>
            <a:schemeClr val="accent1">
              <a:lumMod val="20000"/>
              <a:lumOff val="80000"/>
            </a:schemeClr>
          </a:solidFill>
          <a:ln w="28575">
            <a:solidFill>
              <a:schemeClr val="accent1">
                <a:lumMod val="75000"/>
              </a:schemeClr>
            </a:solidFill>
          </a:ln>
        </p:spPr>
        <p:txBody>
          <a:bodyPr/>
          <a:lstStyle/>
          <a:p>
            <a:r>
              <a:rPr lang="en-US"/>
              <a:t>INTRODUCTION:</a:t>
            </a:r>
            <a:endParaRPr lang="en-US"/>
          </a:p>
        </p:txBody>
      </p:sp>
      <p:sp>
        <p:nvSpPr>
          <p:cNvPr id="3" name="Content Placeholder 2"/>
          <p:cNvSpPr>
            <a:spLocks noGrp="1"/>
          </p:cNvSpPr>
          <p:nvPr>
            <p:ph sz="half" idx="1"/>
          </p:nvPr>
        </p:nvSpPr>
        <p:spPr>
          <a:xfrm>
            <a:off x="1097280" y="1845945"/>
            <a:ext cx="6833235" cy="4032885"/>
          </a:xfrm>
        </p:spPr>
        <p:txBody>
          <a:bodyPr>
            <a:noAutofit/>
          </a:bodyPr>
          <a:lstStyle/>
          <a:p>
            <a:pPr marL="0" indent="0" algn="just" rtl="0">
              <a:spcBef>
                <a:spcPts val="0"/>
              </a:spcBef>
              <a:spcAft>
                <a:spcPts val="0"/>
              </a:spcAft>
              <a:buNone/>
            </a:pPr>
            <a:r>
              <a:rPr lang="en-US" b="0" i="0" u="none" strike="noStrike">
                <a:solidFill>
                  <a:schemeClr val="tx1"/>
                </a:solidFill>
                <a:effectLst/>
                <a:latin typeface="Calibri" panose="020F0502020204030204" pitchFamily="34" charset="0"/>
                <a:cs typeface="Calibri" panose="020F0502020204030204" pitchFamily="34" charset="0"/>
              </a:rPr>
              <a:t>Optical Character Recognition is the technology used for converting the transcribed, handwritten or any printed text documents such as scanned pages, images taken by any camera or phone into the text data that can be edited and reused. </a:t>
            </a:r>
            <a:endParaRPr lang="en-US" b="0" i="0" u="none" strike="noStrike">
              <a:solidFill>
                <a:schemeClr val="tx1"/>
              </a:solidFill>
              <a:effectLst/>
              <a:latin typeface="Calibri" panose="020F0502020204030204" pitchFamily="34" charset="0"/>
              <a:cs typeface="Calibri" panose="020F0502020204030204" pitchFamily="34" charset="0"/>
            </a:endParaRPr>
          </a:p>
          <a:p>
            <a:pPr marL="0" indent="0" algn="just" rtl="0">
              <a:spcBef>
                <a:spcPts val="0"/>
              </a:spcBef>
              <a:spcAft>
                <a:spcPts val="0"/>
              </a:spcAft>
              <a:buNone/>
            </a:pPr>
            <a:endParaRPr lang="en-US" b="0" i="0" u="none" strike="noStrike">
              <a:solidFill>
                <a:schemeClr val="tx1"/>
              </a:solidFill>
              <a:effectLst/>
              <a:latin typeface="Calibri" panose="020F0502020204030204" pitchFamily="34" charset="0"/>
              <a:cs typeface="Calibri" panose="020F0502020204030204" pitchFamily="34" charset="0"/>
            </a:endParaRPr>
          </a:p>
          <a:p>
            <a:pPr marL="0" indent="0" algn="just" rtl="0">
              <a:spcBef>
                <a:spcPts val="0"/>
              </a:spcBef>
              <a:spcAft>
                <a:spcPts val="0"/>
              </a:spcAft>
              <a:buNone/>
            </a:pPr>
            <a:r>
              <a:rPr lang="en-US" b="0" i="0" u="none" strike="noStrike">
                <a:solidFill>
                  <a:schemeClr val="tx1"/>
                </a:solidFill>
                <a:effectLst/>
                <a:latin typeface="Calibri" panose="020F0502020204030204" pitchFamily="34" charset="0"/>
                <a:cs typeface="Calibri" panose="020F0502020204030204" pitchFamily="34" charset="0"/>
              </a:rPr>
              <a:t>In other words, OCR takes a look on the photo of the text document (therefore it is called as "optical" process) and then recognizes the different alphabets, numbers or any other characters. </a:t>
            </a:r>
            <a:endParaRPr lang="en-US" b="0" i="0" u="none" strike="noStrike">
              <a:solidFill>
                <a:schemeClr val="tx1"/>
              </a:solidFill>
              <a:effectLst/>
              <a:latin typeface="Calibri" panose="020F0502020204030204" pitchFamily="34" charset="0"/>
              <a:cs typeface="Calibri" panose="020F0502020204030204" pitchFamily="34" charset="0"/>
            </a:endParaRPr>
          </a:p>
          <a:p>
            <a:pPr marL="0" indent="0" algn="just" rtl="0">
              <a:spcBef>
                <a:spcPts val="0"/>
              </a:spcBef>
              <a:spcAft>
                <a:spcPts val="0"/>
              </a:spcAft>
              <a:buNone/>
            </a:pPr>
            <a:endParaRPr lang="en-US" b="0" i="0" u="none" strike="noStrike">
              <a:solidFill>
                <a:schemeClr val="tx1"/>
              </a:solidFill>
              <a:effectLst/>
              <a:latin typeface="Calibri" panose="020F0502020204030204" pitchFamily="34" charset="0"/>
              <a:cs typeface="Calibri" panose="020F0502020204030204" pitchFamily="34" charset="0"/>
            </a:endParaRPr>
          </a:p>
          <a:p>
            <a:pPr marL="0" indent="0" algn="just" rtl="0">
              <a:spcBef>
                <a:spcPts val="0"/>
              </a:spcBef>
              <a:spcAft>
                <a:spcPts val="0"/>
              </a:spcAft>
              <a:buNone/>
            </a:pPr>
            <a:r>
              <a:rPr lang="en-US" b="0" i="0" u="none" strike="noStrike">
                <a:solidFill>
                  <a:schemeClr val="tx1"/>
                </a:solidFill>
                <a:effectLst/>
                <a:latin typeface="Calibri" panose="020F0502020204030204" pitchFamily="34" charset="0"/>
                <a:cs typeface="Calibri" panose="020F0502020204030204" pitchFamily="34" charset="0"/>
              </a:rPr>
              <a:t>This sub process is called as character recognition, which is used to fetch the characters from the image, and then these characters will be converted to text sentences for further use.</a:t>
            </a:r>
            <a:endParaRPr lang="en-US" b="0" i="0" u="none" strike="noStrike">
              <a:solidFill>
                <a:schemeClr val="tx1"/>
              </a:solidFill>
              <a:effectLst/>
              <a:latin typeface="Calibri" panose="020F0502020204030204" pitchFamily="34" charset="0"/>
              <a:cs typeface="Calibri" panose="020F0502020204030204" pitchFamily="34" charset="0"/>
            </a:endParaRPr>
          </a:p>
          <a:p>
            <a:pPr marL="0" indent="0" algn="just" rtl="0">
              <a:spcBef>
                <a:spcPts val="0"/>
              </a:spcBef>
              <a:spcAft>
                <a:spcPts val="0"/>
              </a:spcAft>
              <a:buNone/>
            </a:pPr>
            <a:endParaRPr lang="en-US" b="0" i="0" u="none" strike="noStrike">
              <a:solidFill>
                <a:schemeClr val="tx1"/>
              </a:solidFill>
              <a:effectLst/>
              <a:latin typeface="Calibri" panose="020F0502020204030204" pitchFamily="34" charset="0"/>
              <a:cs typeface="Calibri" panose="020F0502020204030204" pitchFamily="34" charset="0"/>
            </a:endParaRPr>
          </a:p>
        </p:txBody>
      </p:sp>
      <p:pic>
        <p:nvPicPr>
          <p:cNvPr id="8" name="Picture 4"/>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bwMode="auto">
          <a:xfrm>
            <a:off x="8162925" y="2611755"/>
            <a:ext cx="3924300" cy="234696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OCR - (BCA 5th SEM)</a:t>
            </a:r>
            <a:endParaRPr lang="en-US"/>
          </a:p>
        </p:txBody>
      </p:sp>
      <p:sp>
        <p:nvSpPr>
          <p:cNvPr id="5" name="Slide Number Placeholder 4"/>
          <p:cNvSpPr>
            <a:spLocks noGrp="1"/>
          </p:cNvSpPr>
          <p:nvPr>
            <p:ph type="sldNum" sz="quarter" idx="12"/>
          </p:nvPr>
        </p:nvSpPr>
        <p:spPr/>
        <p:txBody>
          <a:bodyPr/>
          <a:lstStyle/>
          <a:p>
            <a:fld id="{BD266BE7-899D-4075-917F-DBDE33B6B692}" type="slidenum">
              <a:rPr lang="en-US" smtClean="0"/>
            </a:fld>
            <a:endParaRPr lang="en-US"/>
          </a:p>
        </p:txBody>
      </p:sp>
      <p:sp>
        <p:nvSpPr>
          <p:cNvPr id="6" name="Date Placeholder 5"/>
          <p:cNvSpPr>
            <a:spLocks noGrp="1"/>
          </p:cNvSpPr>
          <p:nvPr>
            <p:ph type="dt" sz="half" idx="10"/>
          </p:nvPr>
        </p:nvSpPr>
        <p:spPr/>
        <p:txBody>
          <a:bodyPr/>
          <a:lstStyle/>
          <a:p>
            <a:fld id="{1DF77817-62CB-4424-B402-39CFAEBBA097}"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1570" y="1349298"/>
            <a:ext cx="5638800" cy="2966162"/>
          </a:xfrm>
        </p:spPr>
        <p:txBody>
          <a:bodyPr>
            <a:normAutofit fontScale="95000"/>
          </a:bodyPr>
          <a:lstStyle/>
          <a:p>
            <a:pPr rtl="0">
              <a:spcBef>
                <a:spcPts val="0"/>
              </a:spcBef>
              <a:spcAft>
                <a:spcPts val="0"/>
              </a:spcAft>
            </a:pPr>
            <a:r>
              <a:rPr lang="en-US" i="0" u="none" strike="noStrike" cap="none">
                <a:solidFill>
                  <a:srgbClr val="000000"/>
                </a:solidFill>
                <a:effectLst/>
                <a:latin typeface="Calibri" panose="020F0502020204030204" pitchFamily="34" charset="0"/>
                <a:cs typeface="Calibri" panose="020F0502020204030204" pitchFamily="34" charset="0"/>
              </a:rPr>
              <a:t>This figure shows the classic workflow model of OCR system that follows nine steps (excluding first and the last step) to extract the text from the document. These steps can be classified to main five steps that are, preprocessing, segmentation, feature extraction, classification and recognition. </a:t>
            </a:r>
            <a:endParaRPr lang="en-US" sz="3200" i="0" u="none" strike="noStrike" cap="none">
              <a:solidFill>
                <a:srgbClr val="000000"/>
              </a:solidFill>
              <a:effectLst/>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53431" t="23074" r="3916" b="17321"/>
          <a:stretch>
            <a:fillRect/>
          </a:stretch>
        </p:blipFill>
        <p:spPr bwMode="auto">
          <a:xfrm>
            <a:off x="644168" y="1103244"/>
            <a:ext cx="5451832" cy="428551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OCR - (BCA 5th SEM)</a:t>
            </a:r>
            <a:endParaRPr lang="en-US"/>
          </a:p>
        </p:txBody>
      </p:sp>
      <p:sp>
        <p:nvSpPr>
          <p:cNvPr id="4" name="Slide Number Placeholder 3"/>
          <p:cNvSpPr>
            <a:spLocks noGrp="1"/>
          </p:cNvSpPr>
          <p:nvPr>
            <p:ph type="sldNum" sz="quarter" idx="12"/>
          </p:nvPr>
        </p:nvSpPr>
        <p:spPr/>
        <p:txBody>
          <a:bodyPr/>
          <a:lstStyle/>
          <a:p>
            <a:fld id="{BD266BE7-899D-4075-917F-DBDE33B6B692}" type="slidenum">
              <a:rPr lang="en-US" smtClean="0"/>
            </a:fld>
            <a:endParaRPr lang="en-US"/>
          </a:p>
        </p:txBody>
      </p:sp>
      <p:sp>
        <p:nvSpPr>
          <p:cNvPr id="5" name="Date Placeholder 4"/>
          <p:cNvSpPr>
            <a:spLocks noGrp="1"/>
          </p:cNvSpPr>
          <p:nvPr>
            <p:ph type="dt" sz="half" idx="10"/>
          </p:nvPr>
        </p:nvSpPr>
        <p:spPr/>
        <p:txBody>
          <a:bodyPr/>
          <a:lstStyle/>
          <a:p>
            <a:fld id="{F879C9FB-42FC-45E3-9D1B-2E0E37ABF4CD}"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custGeom>
            <a:avLst/>
            <a:gdLst>
              <a:gd name="connsiteX0" fmla="*/ 0 w 10058400"/>
              <a:gd name="connsiteY0" fmla="*/ 0 h 1450757"/>
              <a:gd name="connsiteX1" fmla="*/ 871728 w 10058400"/>
              <a:gd name="connsiteY1" fmla="*/ 0 h 1450757"/>
              <a:gd name="connsiteX2" fmla="*/ 1240536 w 10058400"/>
              <a:gd name="connsiteY2" fmla="*/ 0 h 1450757"/>
              <a:gd name="connsiteX3" fmla="*/ 1911096 w 10058400"/>
              <a:gd name="connsiteY3" fmla="*/ 0 h 1450757"/>
              <a:gd name="connsiteX4" fmla="*/ 2581656 w 10058400"/>
              <a:gd name="connsiteY4" fmla="*/ 0 h 1450757"/>
              <a:gd name="connsiteX5" fmla="*/ 2950464 w 10058400"/>
              <a:gd name="connsiteY5" fmla="*/ 0 h 1450757"/>
              <a:gd name="connsiteX6" fmla="*/ 3721608 w 10058400"/>
              <a:gd name="connsiteY6" fmla="*/ 0 h 1450757"/>
              <a:gd name="connsiteX7" fmla="*/ 4392168 w 10058400"/>
              <a:gd name="connsiteY7" fmla="*/ 0 h 1450757"/>
              <a:gd name="connsiteX8" fmla="*/ 4760976 w 10058400"/>
              <a:gd name="connsiteY8" fmla="*/ 0 h 1450757"/>
              <a:gd name="connsiteX9" fmla="*/ 5532120 w 10058400"/>
              <a:gd name="connsiteY9" fmla="*/ 0 h 1450757"/>
              <a:gd name="connsiteX10" fmla="*/ 6403848 w 10058400"/>
              <a:gd name="connsiteY10" fmla="*/ 0 h 1450757"/>
              <a:gd name="connsiteX11" fmla="*/ 6772656 w 10058400"/>
              <a:gd name="connsiteY11" fmla="*/ 0 h 1450757"/>
              <a:gd name="connsiteX12" fmla="*/ 7543800 w 10058400"/>
              <a:gd name="connsiteY12" fmla="*/ 0 h 1450757"/>
              <a:gd name="connsiteX13" fmla="*/ 8314944 w 10058400"/>
              <a:gd name="connsiteY13" fmla="*/ 0 h 1450757"/>
              <a:gd name="connsiteX14" fmla="*/ 8884920 w 10058400"/>
              <a:gd name="connsiteY14" fmla="*/ 0 h 1450757"/>
              <a:gd name="connsiteX15" fmla="*/ 10058400 w 10058400"/>
              <a:gd name="connsiteY15" fmla="*/ 0 h 1450757"/>
              <a:gd name="connsiteX16" fmla="*/ 10058400 w 10058400"/>
              <a:gd name="connsiteY16" fmla="*/ 483586 h 1450757"/>
              <a:gd name="connsiteX17" fmla="*/ 10058400 w 10058400"/>
              <a:gd name="connsiteY17" fmla="*/ 967171 h 1450757"/>
              <a:gd name="connsiteX18" fmla="*/ 10058400 w 10058400"/>
              <a:gd name="connsiteY18" fmla="*/ 1450757 h 1450757"/>
              <a:gd name="connsiteX19" fmla="*/ 9589008 w 10058400"/>
              <a:gd name="connsiteY19" fmla="*/ 1450757 h 1450757"/>
              <a:gd name="connsiteX20" fmla="*/ 8717280 w 10058400"/>
              <a:gd name="connsiteY20" fmla="*/ 1450757 h 1450757"/>
              <a:gd name="connsiteX21" fmla="*/ 7845552 w 10058400"/>
              <a:gd name="connsiteY21" fmla="*/ 1450757 h 1450757"/>
              <a:gd name="connsiteX22" fmla="*/ 7376160 w 10058400"/>
              <a:gd name="connsiteY22" fmla="*/ 1450757 h 1450757"/>
              <a:gd name="connsiteX23" fmla="*/ 6705600 w 10058400"/>
              <a:gd name="connsiteY23" fmla="*/ 1450757 h 1450757"/>
              <a:gd name="connsiteX24" fmla="*/ 6035040 w 10058400"/>
              <a:gd name="connsiteY24" fmla="*/ 1450757 h 1450757"/>
              <a:gd name="connsiteX25" fmla="*/ 5364480 w 10058400"/>
              <a:gd name="connsiteY25" fmla="*/ 1450757 h 1450757"/>
              <a:gd name="connsiteX26" fmla="*/ 4593336 w 10058400"/>
              <a:gd name="connsiteY26" fmla="*/ 1450757 h 1450757"/>
              <a:gd name="connsiteX27" fmla="*/ 4123944 w 10058400"/>
              <a:gd name="connsiteY27" fmla="*/ 1450757 h 1450757"/>
              <a:gd name="connsiteX28" fmla="*/ 3352800 w 10058400"/>
              <a:gd name="connsiteY28" fmla="*/ 1450757 h 1450757"/>
              <a:gd name="connsiteX29" fmla="*/ 2682240 w 10058400"/>
              <a:gd name="connsiteY29" fmla="*/ 1450757 h 1450757"/>
              <a:gd name="connsiteX30" fmla="*/ 1810512 w 10058400"/>
              <a:gd name="connsiteY30" fmla="*/ 1450757 h 1450757"/>
              <a:gd name="connsiteX31" fmla="*/ 1441704 w 10058400"/>
              <a:gd name="connsiteY31" fmla="*/ 1450757 h 1450757"/>
              <a:gd name="connsiteX32" fmla="*/ 972312 w 10058400"/>
              <a:gd name="connsiteY32" fmla="*/ 1450757 h 1450757"/>
              <a:gd name="connsiteX33" fmla="*/ 0 w 10058400"/>
              <a:gd name="connsiteY33" fmla="*/ 1450757 h 1450757"/>
              <a:gd name="connsiteX34" fmla="*/ 0 w 10058400"/>
              <a:gd name="connsiteY34" fmla="*/ 996186 h 1450757"/>
              <a:gd name="connsiteX35" fmla="*/ 0 w 10058400"/>
              <a:gd name="connsiteY35" fmla="*/ 483586 h 1450757"/>
              <a:gd name="connsiteX36" fmla="*/ 0 w 10058400"/>
              <a:gd name="connsiteY36" fmla="*/ 0 h 145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58400" h="1450757" fill="none" extrusionOk="0">
                <a:moveTo>
                  <a:pt x="0" y="0"/>
                </a:moveTo>
                <a:cubicBezTo>
                  <a:pt x="345315" y="-30990"/>
                  <a:pt x="444861" y="-26611"/>
                  <a:pt x="871728" y="0"/>
                </a:cubicBezTo>
                <a:cubicBezTo>
                  <a:pt x="1298595" y="26611"/>
                  <a:pt x="1084965" y="-5585"/>
                  <a:pt x="1240536" y="0"/>
                </a:cubicBezTo>
                <a:cubicBezTo>
                  <a:pt x="1396107" y="5585"/>
                  <a:pt x="1632451" y="3626"/>
                  <a:pt x="1911096" y="0"/>
                </a:cubicBezTo>
                <a:cubicBezTo>
                  <a:pt x="2189741" y="-3626"/>
                  <a:pt x="2415953" y="-21617"/>
                  <a:pt x="2581656" y="0"/>
                </a:cubicBezTo>
                <a:cubicBezTo>
                  <a:pt x="2747359" y="21617"/>
                  <a:pt x="2856413" y="13566"/>
                  <a:pt x="2950464" y="0"/>
                </a:cubicBezTo>
                <a:cubicBezTo>
                  <a:pt x="3044515" y="-13566"/>
                  <a:pt x="3424066" y="-16199"/>
                  <a:pt x="3721608" y="0"/>
                </a:cubicBezTo>
                <a:cubicBezTo>
                  <a:pt x="4019150" y="16199"/>
                  <a:pt x="4123792" y="-27207"/>
                  <a:pt x="4392168" y="0"/>
                </a:cubicBezTo>
                <a:cubicBezTo>
                  <a:pt x="4660544" y="27207"/>
                  <a:pt x="4614776" y="-17075"/>
                  <a:pt x="4760976" y="0"/>
                </a:cubicBezTo>
                <a:cubicBezTo>
                  <a:pt x="4907176" y="17075"/>
                  <a:pt x="5263203" y="-38262"/>
                  <a:pt x="5532120" y="0"/>
                </a:cubicBezTo>
                <a:cubicBezTo>
                  <a:pt x="5801037" y="38262"/>
                  <a:pt x="6014971" y="-34887"/>
                  <a:pt x="6403848" y="0"/>
                </a:cubicBezTo>
                <a:cubicBezTo>
                  <a:pt x="6792725" y="34887"/>
                  <a:pt x="6633266" y="-6010"/>
                  <a:pt x="6772656" y="0"/>
                </a:cubicBezTo>
                <a:cubicBezTo>
                  <a:pt x="6912046" y="6010"/>
                  <a:pt x="7319433" y="25380"/>
                  <a:pt x="7543800" y="0"/>
                </a:cubicBezTo>
                <a:cubicBezTo>
                  <a:pt x="7768167" y="-25380"/>
                  <a:pt x="8061255" y="29447"/>
                  <a:pt x="8314944" y="0"/>
                </a:cubicBezTo>
                <a:cubicBezTo>
                  <a:pt x="8568633" y="-29447"/>
                  <a:pt x="8616553" y="9433"/>
                  <a:pt x="8884920" y="0"/>
                </a:cubicBezTo>
                <a:cubicBezTo>
                  <a:pt x="9153287" y="-9433"/>
                  <a:pt x="9810241" y="33522"/>
                  <a:pt x="10058400" y="0"/>
                </a:cubicBezTo>
                <a:cubicBezTo>
                  <a:pt x="10072399" y="150895"/>
                  <a:pt x="10071153" y="255067"/>
                  <a:pt x="10058400" y="483586"/>
                </a:cubicBezTo>
                <a:cubicBezTo>
                  <a:pt x="10045647" y="712105"/>
                  <a:pt x="10073633" y="865631"/>
                  <a:pt x="10058400" y="967171"/>
                </a:cubicBezTo>
                <a:cubicBezTo>
                  <a:pt x="10043167" y="1068711"/>
                  <a:pt x="10038608" y="1286318"/>
                  <a:pt x="10058400" y="1450757"/>
                </a:cubicBezTo>
                <a:cubicBezTo>
                  <a:pt x="9928594" y="1446547"/>
                  <a:pt x="9720345" y="1430583"/>
                  <a:pt x="9589008" y="1450757"/>
                </a:cubicBezTo>
                <a:cubicBezTo>
                  <a:pt x="9457671" y="1470931"/>
                  <a:pt x="8907131" y="1480032"/>
                  <a:pt x="8717280" y="1450757"/>
                </a:cubicBezTo>
                <a:cubicBezTo>
                  <a:pt x="8527429" y="1421482"/>
                  <a:pt x="8201040" y="1412439"/>
                  <a:pt x="7845552" y="1450757"/>
                </a:cubicBezTo>
                <a:cubicBezTo>
                  <a:pt x="7490064" y="1489075"/>
                  <a:pt x="7490930" y="1455582"/>
                  <a:pt x="7376160" y="1450757"/>
                </a:cubicBezTo>
                <a:cubicBezTo>
                  <a:pt x="7261390" y="1445932"/>
                  <a:pt x="6894114" y="1466484"/>
                  <a:pt x="6705600" y="1450757"/>
                </a:cubicBezTo>
                <a:cubicBezTo>
                  <a:pt x="6517086" y="1435030"/>
                  <a:pt x="6324985" y="1443294"/>
                  <a:pt x="6035040" y="1450757"/>
                </a:cubicBezTo>
                <a:cubicBezTo>
                  <a:pt x="5745095" y="1458220"/>
                  <a:pt x="5539433" y="1427894"/>
                  <a:pt x="5364480" y="1450757"/>
                </a:cubicBezTo>
                <a:cubicBezTo>
                  <a:pt x="5189527" y="1473620"/>
                  <a:pt x="4859067" y="1427920"/>
                  <a:pt x="4593336" y="1450757"/>
                </a:cubicBezTo>
                <a:cubicBezTo>
                  <a:pt x="4327605" y="1473594"/>
                  <a:pt x="4239714" y="1434227"/>
                  <a:pt x="4123944" y="1450757"/>
                </a:cubicBezTo>
                <a:cubicBezTo>
                  <a:pt x="4008174" y="1467287"/>
                  <a:pt x="3581818" y="1453146"/>
                  <a:pt x="3352800" y="1450757"/>
                </a:cubicBezTo>
                <a:cubicBezTo>
                  <a:pt x="3123782" y="1448368"/>
                  <a:pt x="2911757" y="1445131"/>
                  <a:pt x="2682240" y="1450757"/>
                </a:cubicBezTo>
                <a:cubicBezTo>
                  <a:pt x="2452723" y="1456383"/>
                  <a:pt x="2212923" y="1430970"/>
                  <a:pt x="1810512" y="1450757"/>
                </a:cubicBezTo>
                <a:cubicBezTo>
                  <a:pt x="1408101" y="1470544"/>
                  <a:pt x="1609519" y="1459090"/>
                  <a:pt x="1441704" y="1450757"/>
                </a:cubicBezTo>
                <a:cubicBezTo>
                  <a:pt x="1273889" y="1442424"/>
                  <a:pt x="1156163" y="1463100"/>
                  <a:pt x="972312" y="1450757"/>
                </a:cubicBezTo>
                <a:cubicBezTo>
                  <a:pt x="788461" y="1438414"/>
                  <a:pt x="380609" y="1481572"/>
                  <a:pt x="0" y="1450757"/>
                </a:cubicBezTo>
                <a:cubicBezTo>
                  <a:pt x="-1342" y="1337569"/>
                  <a:pt x="-13555" y="1141747"/>
                  <a:pt x="0" y="996186"/>
                </a:cubicBezTo>
                <a:cubicBezTo>
                  <a:pt x="13555" y="850625"/>
                  <a:pt x="2488" y="723296"/>
                  <a:pt x="0" y="483586"/>
                </a:cubicBezTo>
                <a:cubicBezTo>
                  <a:pt x="-2488" y="243876"/>
                  <a:pt x="16170" y="227907"/>
                  <a:pt x="0" y="0"/>
                </a:cubicBezTo>
                <a:close/>
              </a:path>
              <a:path w="10058400" h="1450757" stroke="0" extrusionOk="0">
                <a:moveTo>
                  <a:pt x="0" y="0"/>
                </a:moveTo>
                <a:cubicBezTo>
                  <a:pt x="418098" y="-30089"/>
                  <a:pt x="559819" y="-30580"/>
                  <a:pt x="871728" y="0"/>
                </a:cubicBezTo>
                <a:cubicBezTo>
                  <a:pt x="1183637" y="30580"/>
                  <a:pt x="1323781" y="-10903"/>
                  <a:pt x="1542288" y="0"/>
                </a:cubicBezTo>
                <a:cubicBezTo>
                  <a:pt x="1760795" y="10903"/>
                  <a:pt x="1985088" y="-10329"/>
                  <a:pt x="2112264" y="0"/>
                </a:cubicBezTo>
                <a:cubicBezTo>
                  <a:pt x="2239440" y="10329"/>
                  <a:pt x="2527907" y="-9773"/>
                  <a:pt x="2782824" y="0"/>
                </a:cubicBezTo>
                <a:cubicBezTo>
                  <a:pt x="3037741" y="9773"/>
                  <a:pt x="3115637" y="-4136"/>
                  <a:pt x="3352800" y="0"/>
                </a:cubicBezTo>
                <a:cubicBezTo>
                  <a:pt x="3589963" y="4136"/>
                  <a:pt x="3836727" y="25596"/>
                  <a:pt x="4224528" y="0"/>
                </a:cubicBezTo>
                <a:cubicBezTo>
                  <a:pt x="4612329" y="-25596"/>
                  <a:pt x="4776009" y="-9545"/>
                  <a:pt x="4995672" y="0"/>
                </a:cubicBezTo>
                <a:cubicBezTo>
                  <a:pt x="5215335" y="9545"/>
                  <a:pt x="5578037" y="-1961"/>
                  <a:pt x="5867400" y="0"/>
                </a:cubicBezTo>
                <a:cubicBezTo>
                  <a:pt x="6156763" y="1961"/>
                  <a:pt x="6352308" y="-33293"/>
                  <a:pt x="6638544" y="0"/>
                </a:cubicBezTo>
                <a:cubicBezTo>
                  <a:pt x="6924780" y="33293"/>
                  <a:pt x="6840757" y="7909"/>
                  <a:pt x="7007352" y="0"/>
                </a:cubicBezTo>
                <a:cubicBezTo>
                  <a:pt x="7173947" y="-7909"/>
                  <a:pt x="7344869" y="3367"/>
                  <a:pt x="7476744" y="0"/>
                </a:cubicBezTo>
                <a:cubicBezTo>
                  <a:pt x="7608619" y="-3367"/>
                  <a:pt x="7857273" y="-9830"/>
                  <a:pt x="8046720" y="0"/>
                </a:cubicBezTo>
                <a:cubicBezTo>
                  <a:pt x="8236167" y="9830"/>
                  <a:pt x="8501378" y="-30624"/>
                  <a:pt x="8918448" y="0"/>
                </a:cubicBezTo>
                <a:cubicBezTo>
                  <a:pt x="9335518" y="30624"/>
                  <a:pt x="9533500" y="53504"/>
                  <a:pt x="10058400" y="0"/>
                </a:cubicBezTo>
                <a:cubicBezTo>
                  <a:pt x="10041201" y="189948"/>
                  <a:pt x="10074044" y="317624"/>
                  <a:pt x="10058400" y="498093"/>
                </a:cubicBezTo>
                <a:cubicBezTo>
                  <a:pt x="10042756" y="678562"/>
                  <a:pt x="10073031" y="729218"/>
                  <a:pt x="10058400" y="952664"/>
                </a:cubicBezTo>
                <a:cubicBezTo>
                  <a:pt x="10043769" y="1176110"/>
                  <a:pt x="10043764" y="1279741"/>
                  <a:pt x="10058400" y="1450757"/>
                </a:cubicBezTo>
                <a:cubicBezTo>
                  <a:pt x="9963580" y="1469060"/>
                  <a:pt x="9830089" y="1461805"/>
                  <a:pt x="9689592" y="1450757"/>
                </a:cubicBezTo>
                <a:cubicBezTo>
                  <a:pt x="9549095" y="1439709"/>
                  <a:pt x="9479487" y="1464973"/>
                  <a:pt x="9320784" y="1450757"/>
                </a:cubicBezTo>
                <a:cubicBezTo>
                  <a:pt x="9162081" y="1436541"/>
                  <a:pt x="8749778" y="1475922"/>
                  <a:pt x="8549640" y="1450757"/>
                </a:cubicBezTo>
                <a:cubicBezTo>
                  <a:pt x="8349502" y="1425592"/>
                  <a:pt x="8107480" y="1466023"/>
                  <a:pt x="7979664" y="1450757"/>
                </a:cubicBezTo>
                <a:cubicBezTo>
                  <a:pt x="7851848" y="1435491"/>
                  <a:pt x="7491231" y="1488083"/>
                  <a:pt x="7208520" y="1450757"/>
                </a:cubicBezTo>
                <a:cubicBezTo>
                  <a:pt x="6925809" y="1413431"/>
                  <a:pt x="6760588" y="1419998"/>
                  <a:pt x="6537960" y="1450757"/>
                </a:cubicBezTo>
                <a:cubicBezTo>
                  <a:pt x="6315332" y="1481516"/>
                  <a:pt x="6350704" y="1457013"/>
                  <a:pt x="6169152" y="1450757"/>
                </a:cubicBezTo>
                <a:cubicBezTo>
                  <a:pt x="5987600" y="1444501"/>
                  <a:pt x="5857373" y="1440226"/>
                  <a:pt x="5599176" y="1450757"/>
                </a:cubicBezTo>
                <a:cubicBezTo>
                  <a:pt x="5340979" y="1461288"/>
                  <a:pt x="5184414" y="1430108"/>
                  <a:pt x="4828032" y="1450757"/>
                </a:cubicBezTo>
                <a:cubicBezTo>
                  <a:pt x="4471650" y="1471406"/>
                  <a:pt x="4388721" y="1467448"/>
                  <a:pt x="4258056" y="1450757"/>
                </a:cubicBezTo>
                <a:cubicBezTo>
                  <a:pt x="4127391" y="1434066"/>
                  <a:pt x="3954251" y="1436908"/>
                  <a:pt x="3788664" y="1450757"/>
                </a:cubicBezTo>
                <a:cubicBezTo>
                  <a:pt x="3623077" y="1464606"/>
                  <a:pt x="3328813" y="1453103"/>
                  <a:pt x="3118104" y="1450757"/>
                </a:cubicBezTo>
                <a:cubicBezTo>
                  <a:pt x="2907395" y="1448411"/>
                  <a:pt x="2611460" y="1488677"/>
                  <a:pt x="2246376" y="1450757"/>
                </a:cubicBezTo>
                <a:cubicBezTo>
                  <a:pt x="1881292" y="1412837"/>
                  <a:pt x="2001683" y="1445570"/>
                  <a:pt x="1776984" y="1450757"/>
                </a:cubicBezTo>
                <a:cubicBezTo>
                  <a:pt x="1552285" y="1455944"/>
                  <a:pt x="1517521" y="1457300"/>
                  <a:pt x="1408176" y="1450757"/>
                </a:cubicBezTo>
                <a:cubicBezTo>
                  <a:pt x="1298831" y="1444214"/>
                  <a:pt x="938805" y="1480270"/>
                  <a:pt x="737616" y="1450757"/>
                </a:cubicBezTo>
                <a:cubicBezTo>
                  <a:pt x="536427" y="1421244"/>
                  <a:pt x="286540" y="1454994"/>
                  <a:pt x="0" y="1450757"/>
                </a:cubicBezTo>
                <a:cubicBezTo>
                  <a:pt x="11120" y="1294415"/>
                  <a:pt x="-2214" y="1115208"/>
                  <a:pt x="0" y="952664"/>
                </a:cubicBezTo>
                <a:cubicBezTo>
                  <a:pt x="2214" y="790120"/>
                  <a:pt x="-16265" y="586072"/>
                  <a:pt x="0" y="440063"/>
                </a:cubicBezTo>
                <a:cubicBezTo>
                  <a:pt x="16265" y="294054"/>
                  <a:pt x="10020" y="138482"/>
                  <a:pt x="0" y="0"/>
                </a:cubicBezTo>
                <a:close/>
              </a:path>
            </a:pathLst>
          </a:custGeom>
          <a:ln w="28575">
            <a:solidFill>
              <a:schemeClr val="accent1">
                <a:lumMod val="75000"/>
              </a:schemeClr>
            </a:solidFill>
          </a:ln>
        </p:spPr>
        <p:txBody>
          <a:bodyPr/>
          <a:lstStyle/>
          <a:p>
            <a:r>
              <a:rPr lang="en-IN"/>
              <a:t>STATE OF THE ART WORK</a:t>
            </a:r>
            <a:endParaRPr lang="en-IN"/>
          </a:p>
        </p:txBody>
      </p:sp>
      <p:graphicFrame>
        <p:nvGraphicFramePr>
          <p:cNvPr id="5" name="Table 5"/>
          <p:cNvGraphicFramePr>
            <a:graphicFrameLocks noGrp="1"/>
          </p:cNvGraphicFramePr>
          <p:nvPr/>
        </p:nvGraphicFramePr>
        <p:xfrm>
          <a:off x="293298" y="2029522"/>
          <a:ext cx="11766432" cy="4245410"/>
        </p:xfrm>
        <a:graphic>
          <a:graphicData uri="http://schemas.openxmlformats.org/drawingml/2006/table">
            <a:tbl>
              <a:tblPr firstRow="1" bandRow="1">
                <a:effectLst>
                  <a:outerShdw blurRad="50800" dist="38100" dir="5400000" algn="t" rotWithShape="0">
                    <a:prstClr val="black">
                      <a:alpha val="40000"/>
                    </a:prstClr>
                  </a:outerShdw>
                </a:effectLst>
                <a:tableStyleId>{3B4B98B0-60AC-42C2-AFA5-B58CD77FA1E5}</a:tableStyleId>
              </a:tblPr>
              <a:tblGrid>
                <a:gridCol w="2941608"/>
                <a:gridCol w="2941608"/>
                <a:gridCol w="2941608"/>
                <a:gridCol w="2941608"/>
              </a:tblGrid>
              <a:tr h="343507">
                <a:tc>
                  <a:txBody>
                    <a:bodyPr/>
                    <a:lstStyle/>
                    <a:p>
                      <a:pPr algn="ctr"/>
                      <a:r>
                        <a:rPr lang="en-IN" b="1" u="none">
                          <a:solidFill>
                            <a:schemeClr val="tx1"/>
                          </a:solidFill>
                        </a:rPr>
                        <a:t>AUTHOR’S NAME</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u="none">
                          <a:solidFill>
                            <a:schemeClr val="tx1"/>
                          </a:solidFill>
                        </a:rPr>
                        <a:t>TITLE</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u="none">
                          <a:solidFill>
                            <a:schemeClr val="tx1"/>
                          </a:solidFill>
                        </a:rPr>
                        <a:t>JOURNAL YEAR</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u="none">
                          <a:solidFill>
                            <a:schemeClr val="tx1"/>
                          </a:solidFill>
                        </a:rPr>
                        <a:t>KEY FEATURES</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80867">
                <a:tc>
                  <a:txBody>
                    <a:bodyPr/>
                    <a:lstStyle/>
                    <a:p>
                      <a:pPr algn="ctr"/>
                      <a:r>
                        <a:rPr lang="en-US" sz="1800" b="1" i="0" u="none" strike="noStrike" kern="1200">
                          <a:solidFill>
                            <a:schemeClr val="tx1"/>
                          </a:solidFill>
                          <a:effectLst/>
                          <a:latin typeface="+mn-lt"/>
                          <a:ea typeface="+mn-ea"/>
                          <a:cs typeface="+mn-cs"/>
                        </a:rPr>
                        <a:t>Saurabh Dome,</a:t>
                      </a:r>
                      <a:endParaRPr lang="en-US" sz="1800" b="1" i="0" u="none" strike="noStrike" kern="1200">
                        <a:solidFill>
                          <a:schemeClr val="tx1"/>
                        </a:solidFill>
                        <a:effectLst/>
                        <a:latin typeface="+mn-lt"/>
                        <a:ea typeface="+mn-ea"/>
                        <a:cs typeface="+mn-cs"/>
                      </a:endParaRPr>
                    </a:p>
                    <a:p>
                      <a:pPr algn="ctr"/>
                      <a:r>
                        <a:rPr lang="en-US" sz="1800" b="1" i="0" u="none" strike="noStrike" kern="1200">
                          <a:solidFill>
                            <a:schemeClr val="tx1"/>
                          </a:solidFill>
                          <a:effectLst/>
                          <a:latin typeface="+mn-lt"/>
                          <a:ea typeface="+mn-ea"/>
                          <a:cs typeface="+mn-cs"/>
                        </a:rPr>
                        <a:t> Asha P Sathe</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0" u="none" strike="noStrike" kern="1200">
                          <a:solidFill>
                            <a:schemeClr val="tx1"/>
                          </a:solidFill>
                          <a:effectLst/>
                          <a:latin typeface="+mn-lt"/>
                          <a:ea typeface="+mn-ea"/>
                          <a:cs typeface="+mn-cs"/>
                        </a:rPr>
                        <a:t>Optical </a:t>
                      </a:r>
                      <a:r>
                        <a:rPr lang="en-US" sz="1800" b="1" i="0" u="none" strike="noStrike" kern="1200" err="1">
                          <a:solidFill>
                            <a:schemeClr val="tx1"/>
                          </a:solidFill>
                          <a:effectLst/>
                          <a:latin typeface="+mn-lt"/>
                          <a:ea typeface="+mn-ea"/>
                          <a:cs typeface="+mn-cs"/>
                        </a:rPr>
                        <a:t>Charater</a:t>
                      </a:r>
                      <a:r>
                        <a:rPr lang="en-US" sz="1800" b="1" i="0" u="none" strike="noStrike" kern="1200">
                          <a:solidFill>
                            <a:schemeClr val="tx1"/>
                          </a:solidFill>
                          <a:effectLst/>
                          <a:latin typeface="+mn-lt"/>
                          <a:ea typeface="+mn-ea"/>
                          <a:cs typeface="+mn-cs"/>
                        </a:rPr>
                        <a:t> Recognition using Tesseract and Classification</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0" u="none" strike="noStrike" kern="1200">
                          <a:solidFill>
                            <a:schemeClr val="tx1"/>
                          </a:solidFill>
                          <a:effectLst/>
                          <a:latin typeface="+mn-lt"/>
                          <a:ea typeface="+mn-ea"/>
                          <a:cs typeface="+mn-cs"/>
                        </a:rPr>
                        <a:t>AISSMS Institute of Information Technology, Pune, India. Mar 5-7, 2021</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800" b="1" i="0" u="none" strike="noStrike" kern="1200">
                          <a:solidFill>
                            <a:schemeClr val="tx1"/>
                          </a:solidFill>
                          <a:effectLst/>
                          <a:latin typeface="+mn-lt"/>
                          <a:ea typeface="+mn-ea"/>
                          <a:cs typeface="+mn-cs"/>
                        </a:rPr>
                        <a:t>This paper presents the design and procedure of the OCR WebApp, which consists of three sections that are: Image-to-Text, Real-time OCR , and Handwritten Text Recognition.</a:t>
                      </a:r>
                      <a:endParaRPr lang="en-US" b="1" u="none">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67970">
                <a:tc>
                  <a:txBody>
                    <a:bodyPr/>
                    <a:lstStyle/>
                    <a:p>
                      <a:pPr rtl="0"/>
                      <a:r>
                        <a:rPr lang="en-IN" sz="1800" b="1" i="0" u="none" strike="noStrike" kern="1200" err="1">
                          <a:solidFill>
                            <a:schemeClr val="tx1"/>
                          </a:solidFill>
                          <a:effectLst/>
                          <a:latin typeface="+mn-lt"/>
                          <a:ea typeface="+mn-ea"/>
                          <a:cs typeface="+mn-cs"/>
                        </a:rPr>
                        <a:t>Karez</a:t>
                      </a:r>
                      <a:r>
                        <a:rPr lang="en-IN" sz="1800" b="1" i="0" u="none" strike="noStrike" kern="1200">
                          <a:solidFill>
                            <a:schemeClr val="tx1"/>
                          </a:solidFill>
                          <a:effectLst/>
                          <a:latin typeface="+mn-lt"/>
                          <a:ea typeface="+mn-ea"/>
                          <a:cs typeface="+mn-cs"/>
                        </a:rPr>
                        <a:t> </a:t>
                      </a:r>
                      <a:r>
                        <a:rPr lang="en-IN" sz="1800" b="1" i="0" u="none" strike="noStrike" kern="1200" err="1">
                          <a:solidFill>
                            <a:schemeClr val="tx1"/>
                          </a:solidFill>
                          <a:effectLst/>
                          <a:latin typeface="+mn-lt"/>
                          <a:ea typeface="+mn-ea"/>
                          <a:cs typeface="+mn-cs"/>
                        </a:rPr>
                        <a:t>Abdulwahhab</a:t>
                      </a:r>
                      <a:r>
                        <a:rPr lang="en-IN" sz="1800" b="1" i="0" u="none" strike="noStrike" kern="1200">
                          <a:solidFill>
                            <a:schemeClr val="tx1"/>
                          </a:solidFill>
                          <a:effectLst/>
                          <a:latin typeface="+mn-lt"/>
                          <a:ea typeface="+mn-ea"/>
                          <a:cs typeface="+mn-cs"/>
                        </a:rPr>
                        <a:t> Hamad , Mehmet Kaya </a:t>
                      </a:r>
                      <a:endParaRPr lang="en-IN" b="1" u="none">
                        <a:solidFill>
                          <a:schemeClr val="tx1"/>
                        </a:solidFill>
                        <a:effectLst/>
                      </a:endParaRPr>
                    </a:p>
                    <a:p>
                      <a:br>
                        <a:rPr lang="en-IN" b="1" u="none">
                          <a:solidFill>
                            <a:schemeClr val="tx1"/>
                          </a:solidFill>
                        </a:rPr>
                      </a:b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800" b="1" i="0" u="none" strike="noStrike" kern="1200">
                          <a:solidFill>
                            <a:schemeClr val="tx1"/>
                          </a:solidFill>
                          <a:effectLst/>
                          <a:latin typeface="+mn-lt"/>
                          <a:ea typeface="+mn-ea"/>
                          <a:cs typeface="+mn-cs"/>
                        </a:rPr>
                        <a:t>A Detailed Analysis of Optical Character Recognition Technology</a:t>
                      </a:r>
                      <a:endParaRPr lang="en-US" b="1" u="none">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800" b="1" i="0" u="none" strike="noStrike" kern="1200">
                          <a:solidFill>
                            <a:schemeClr val="tx1"/>
                          </a:solidFill>
                          <a:effectLst/>
                          <a:latin typeface="+mn-lt"/>
                          <a:ea typeface="+mn-ea"/>
                          <a:cs typeface="+mn-cs"/>
                        </a:rPr>
                        <a:t>International Journal of</a:t>
                      </a:r>
                      <a:endParaRPr lang="en-US" b="1" u="none">
                        <a:solidFill>
                          <a:schemeClr val="tx1"/>
                        </a:solidFill>
                        <a:effectLst/>
                      </a:endParaRPr>
                    </a:p>
                    <a:p>
                      <a:pPr rtl="0"/>
                      <a:r>
                        <a:rPr lang="en-US" sz="1800" b="1" i="0" u="none" strike="noStrike" kern="1200">
                          <a:solidFill>
                            <a:schemeClr val="tx1"/>
                          </a:solidFill>
                          <a:effectLst/>
                          <a:latin typeface="+mn-lt"/>
                          <a:ea typeface="+mn-ea"/>
                          <a:cs typeface="+mn-cs"/>
                        </a:rPr>
                        <a:t>Applied Mathematics,</a:t>
                      </a:r>
                      <a:endParaRPr lang="en-US" b="1" u="none">
                        <a:solidFill>
                          <a:schemeClr val="tx1"/>
                        </a:solidFill>
                        <a:effectLst/>
                      </a:endParaRPr>
                    </a:p>
                    <a:p>
                      <a:pPr rtl="0"/>
                      <a:r>
                        <a:rPr lang="en-US" sz="1800" b="1" i="0" u="none" strike="noStrike" kern="1200">
                          <a:solidFill>
                            <a:schemeClr val="tx1"/>
                          </a:solidFill>
                          <a:effectLst/>
                          <a:latin typeface="+mn-lt"/>
                          <a:ea typeface="+mn-ea"/>
                          <a:cs typeface="+mn-cs"/>
                        </a:rPr>
                        <a:t>Electronics and Computers</a:t>
                      </a:r>
                      <a:r>
                        <a:rPr lang="en-IN" sz="1800" b="1" i="0" u="none" strike="noStrike" kern="1200">
                          <a:solidFill>
                            <a:schemeClr val="tx1"/>
                          </a:solidFill>
                          <a:effectLst/>
                          <a:latin typeface="+mn-lt"/>
                          <a:ea typeface="+mn-ea"/>
                          <a:cs typeface="+mn-cs"/>
                        </a:rPr>
                        <a:t>-2019</a:t>
                      </a:r>
                      <a:endParaRPr lang="en-US" b="1" u="none">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800" b="1" i="0" u="none" strike="noStrike" kern="1200">
                          <a:solidFill>
                            <a:schemeClr val="tx1"/>
                          </a:solidFill>
                          <a:effectLst/>
                          <a:latin typeface="+mn-lt"/>
                          <a:ea typeface="+mn-ea"/>
                          <a:cs typeface="+mn-cs"/>
                        </a:rPr>
                        <a:t>In this paper, Numerous algorithms, methods and techniques have been</a:t>
                      </a:r>
                      <a:endParaRPr lang="en-US" b="1" u="none">
                        <a:solidFill>
                          <a:schemeClr val="tx1"/>
                        </a:solidFill>
                        <a:effectLst/>
                      </a:endParaRPr>
                    </a:p>
                    <a:p>
                      <a:pPr rtl="0"/>
                      <a:r>
                        <a:rPr lang="en-US" sz="1800" b="1" i="0" u="none" strike="noStrike" kern="1200">
                          <a:solidFill>
                            <a:schemeClr val="tx1"/>
                          </a:solidFill>
                          <a:effectLst/>
                          <a:latin typeface="+mn-lt"/>
                          <a:ea typeface="+mn-ea"/>
                          <a:cs typeface="+mn-cs"/>
                        </a:rPr>
                        <a:t>proposed to optical character recognition in scene imagery.</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Footer Placeholder 5"/>
          <p:cNvSpPr>
            <a:spLocks noGrp="1"/>
          </p:cNvSpPr>
          <p:nvPr>
            <p:ph type="ftr" sz="quarter" idx="11"/>
          </p:nvPr>
        </p:nvSpPr>
        <p:spPr/>
        <p:txBody>
          <a:bodyPr/>
          <a:lstStyle/>
          <a:p>
            <a:r>
              <a:rPr lang="en-US"/>
              <a:t>OCR - (BCA 5th SEM)</a:t>
            </a:r>
            <a:endParaRPr lang="en-US"/>
          </a:p>
        </p:txBody>
      </p:sp>
      <p:sp>
        <p:nvSpPr>
          <p:cNvPr id="7" name="Slide Number Placeholder 6"/>
          <p:cNvSpPr>
            <a:spLocks noGrp="1"/>
          </p:cNvSpPr>
          <p:nvPr>
            <p:ph type="sldNum" sz="quarter" idx="12"/>
          </p:nvPr>
        </p:nvSpPr>
        <p:spPr/>
        <p:txBody>
          <a:bodyPr/>
          <a:lstStyle/>
          <a:p>
            <a:fld id="{BD266BE7-899D-4075-917F-DBDE33B6B692}" type="slidenum">
              <a:rPr lang="en-US" smtClean="0"/>
            </a:fld>
            <a:endParaRPr lang="en-US"/>
          </a:p>
        </p:txBody>
      </p:sp>
      <p:sp>
        <p:nvSpPr>
          <p:cNvPr id="8" name="Date Placeholder 7"/>
          <p:cNvSpPr>
            <a:spLocks noGrp="1"/>
          </p:cNvSpPr>
          <p:nvPr>
            <p:ph type="dt" sz="half" idx="10"/>
          </p:nvPr>
        </p:nvSpPr>
        <p:spPr/>
        <p:txBody>
          <a:bodyPr/>
          <a:lstStyle/>
          <a:p>
            <a:fld id="{CC9DFA8E-97F4-483F-BF83-11A8C1810B15}"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custGeom>
            <a:avLst/>
            <a:gdLst>
              <a:gd name="connsiteX0" fmla="*/ 0 w 10058400"/>
              <a:gd name="connsiteY0" fmla="*/ 0 h 1450757"/>
              <a:gd name="connsiteX1" fmla="*/ 871728 w 10058400"/>
              <a:gd name="connsiteY1" fmla="*/ 0 h 1450757"/>
              <a:gd name="connsiteX2" fmla="*/ 1240536 w 10058400"/>
              <a:gd name="connsiteY2" fmla="*/ 0 h 1450757"/>
              <a:gd name="connsiteX3" fmla="*/ 1911096 w 10058400"/>
              <a:gd name="connsiteY3" fmla="*/ 0 h 1450757"/>
              <a:gd name="connsiteX4" fmla="*/ 2581656 w 10058400"/>
              <a:gd name="connsiteY4" fmla="*/ 0 h 1450757"/>
              <a:gd name="connsiteX5" fmla="*/ 2950464 w 10058400"/>
              <a:gd name="connsiteY5" fmla="*/ 0 h 1450757"/>
              <a:gd name="connsiteX6" fmla="*/ 3721608 w 10058400"/>
              <a:gd name="connsiteY6" fmla="*/ 0 h 1450757"/>
              <a:gd name="connsiteX7" fmla="*/ 4392168 w 10058400"/>
              <a:gd name="connsiteY7" fmla="*/ 0 h 1450757"/>
              <a:gd name="connsiteX8" fmla="*/ 4760976 w 10058400"/>
              <a:gd name="connsiteY8" fmla="*/ 0 h 1450757"/>
              <a:gd name="connsiteX9" fmla="*/ 5532120 w 10058400"/>
              <a:gd name="connsiteY9" fmla="*/ 0 h 1450757"/>
              <a:gd name="connsiteX10" fmla="*/ 6403848 w 10058400"/>
              <a:gd name="connsiteY10" fmla="*/ 0 h 1450757"/>
              <a:gd name="connsiteX11" fmla="*/ 6772656 w 10058400"/>
              <a:gd name="connsiteY11" fmla="*/ 0 h 1450757"/>
              <a:gd name="connsiteX12" fmla="*/ 7543800 w 10058400"/>
              <a:gd name="connsiteY12" fmla="*/ 0 h 1450757"/>
              <a:gd name="connsiteX13" fmla="*/ 8314944 w 10058400"/>
              <a:gd name="connsiteY13" fmla="*/ 0 h 1450757"/>
              <a:gd name="connsiteX14" fmla="*/ 8884920 w 10058400"/>
              <a:gd name="connsiteY14" fmla="*/ 0 h 1450757"/>
              <a:gd name="connsiteX15" fmla="*/ 10058400 w 10058400"/>
              <a:gd name="connsiteY15" fmla="*/ 0 h 1450757"/>
              <a:gd name="connsiteX16" fmla="*/ 10058400 w 10058400"/>
              <a:gd name="connsiteY16" fmla="*/ 483586 h 1450757"/>
              <a:gd name="connsiteX17" fmla="*/ 10058400 w 10058400"/>
              <a:gd name="connsiteY17" fmla="*/ 967171 h 1450757"/>
              <a:gd name="connsiteX18" fmla="*/ 10058400 w 10058400"/>
              <a:gd name="connsiteY18" fmla="*/ 1450757 h 1450757"/>
              <a:gd name="connsiteX19" fmla="*/ 9589008 w 10058400"/>
              <a:gd name="connsiteY19" fmla="*/ 1450757 h 1450757"/>
              <a:gd name="connsiteX20" fmla="*/ 8717280 w 10058400"/>
              <a:gd name="connsiteY20" fmla="*/ 1450757 h 1450757"/>
              <a:gd name="connsiteX21" fmla="*/ 7845552 w 10058400"/>
              <a:gd name="connsiteY21" fmla="*/ 1450757 h 1450757"/>
              <a:gd name="connsiteX22" fmla="*/ 7376160 w 10058400"/>
              <a:gd name="connsiteY22" fmla="*/ 1450757 h 1450757"/>
              <a:gd name="connsiteX23" fmla="*/ 6705600 w 10058400"/>
              <a:gd name="connsiteY23" fmla="*/ 1450757 h 1450757"/>
              <a:gd name="connsiteX24" fmla="*/ 6035040 w 10058400"/>
              <a:gd name="connsiteY24" fmla="*/ 1450757 h 1450757"/>
              <a:gd name="connsiteX25" fmla="*/ 5364480 w 10058400"/>
              <a:gd name="connsiteY25" fmla="*/ 1450757 h 1450757"/>
              <a:gd name="connsiteX26" fmla="*/ 4593336 w 10058400"/>
              <a:gd name="connsiteY26" fmla="*/ 1450757 h 1450757"/>
              <a:gd name="connsiteX27" fmla="*/ 4123944 w 10058400"/>
              <a:gd name="connsiteY27" fmla="*/ 1450757 h 1450757"/>
              <a:gd name="connsiteX28" fmla="*/ 3352800 w 10058400"/>
              <a:gd name="connsiteY28" fmla="*/ 1450757 h 1450757"/>
              <a:gd name="connsiteX29" fmla="*/ 2682240 w 10058400"/>
              <a:gd name="connsiteY29" fmla="*/ 1450757 h 1450757"/>
              <a:gd name="connsiteX30" fmla="*/ 1810512 w 10058400"/>
              <a:gd name="connsiteY30" fmla="*/ 1450757 h 1450757"/>
              <a:gd name="connsiteX31" fmla="*/ 1441704 w 10058400"/>
              <a:gd name="connsiteY31" fmla="*/ 1450757 h 1450757"/>
              <a:gd name="connsiteX32" fmla="*/ 972312 w 10058400"/>
              <a:gd name="connsiteY32" fmla="*/ 1450757 h 1450757"/>
              <a:gd name="connsiteX33" fmla="*/ 0 w 10058400"/>
              <a:gd name="connsiteY33" fmla="*/ 1450757 h 1450757"/>
              <a:gd name="connsiteX34" fmla="*/ 0 w 10058400"/>
              <a:gd name="connsiteY34" fmla="*/ 996186 h 1450757"/>
              <a:gd name="connsiteX35" fmla="*/ 0 w 10058400"/>
              <a:gd name="connsiteY35" fmla="*/ 483586 h 1450757"/>
              <a:gd name="connsiteX36" fmla="*/ 0 w 10058400"/>
              <a:gd name="connsiteY36" fmla="*/ 0 h 145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58400" h="1450757" fill="none" extrusionOk="0">
                <a:moveTo>
                  <a:pt x="0" y="0"/>
                </a:moveTo>
                <a:cubicBezTo>
                  <a:pt x="345315" y="-30990"/>
                  <a:pt x="444861" y="-26611"/>
                  <a:pt x="871728" y="0"/>
                </a:cubicBezTo>
                <a:cubicBezTo>
                  <a:pt x="1298595" y="26611"/>
                  <a:pt x="1084965" y="-5585"/>
                  <a:pt x="1240536" y="0"/>
                </a:cubicBezTo>
                <a:cubicBezTo>
                  <a:pt x="1396107" y="5585"/>
                  <a:pt x="1632451" y="3626"/>
                  <a:pt x="1911096" y="0"/>
                </a:cubicBezTo>
                <a:cubicBezTo>
                  <a:pt x="2189741" y="-3626"/>
                  <a:pt x="2415953" y="-21617"/>
                  <a:pt x="2581656" y="0"/>
                </a:cubicBezTo>
                <a:cubicBezTo>
                  <a:pt x="2747359" y="21617"/>
                  <a:pt x="2856413" y="13566"/>
                  <a:pt x="2950464" y="0"/>
                </a:cubicBezTo>
                <a:cubicBezTo>
                  <a:pt x="3044515" y="-13566"/>
                  <a:pt x="3424066" y="-16199"/>
                  <a:pt x="3721608" y="0"/>
                </a:cubicBezTo>
                <a:cubicBezTo>
                  <a:pt x="4019150" y="16199"/>
                  <a:pt x="4123792" y="-27207"/>
                  <a:pt x="4392168" y="0"/>
                </a:cubicBezTo>
                <a:cubicBezTo>
                  <a:pt x="4660544" y="27207"/>
                  <a:pt x="4614776" y="-17075"/>
                  <a:pt x="4760976" y="0"/>
                </a:cubicBezTo>
                <a:cubicBezTo>
                  <a:pt x="4907176" y="17075"/>
                  <a:pt x="5263203" y="-38262"/>
                  <a:pt x="5532120" y="0"/>
                </a:cubicBezTo>
                <a:cubicBezTo>
                  <a:pt x="5801037" y="38262"/>
                  <a:pt x="6014971" y="-34887"/>
                  <a:pt x="6403848" y="0"/>
                </a:cubicBezTo>
                <a:cubicBezTo>
                  <a:pt x="6792725" y="34887"/>
                  <a:pt x="6633266" y="-6010"/>
                  <a:pt x="6772656" y="0"/>
                </a:cubicBezTo>
                <a:cubicBezTo>
                  <a:pt x="6912046" y="6010"/>
                  <a:pt x="7319433" y="25380"/>
                  <a:pt x="7543800" y="0"/>
                </a:cubicBezTo>
                <a:cubicBezTo>
                  <a:pt x="7768167" y="-25380"/>
                  <a:pt x="8061255" y="29447"/>
                  <a:pt x="8314944" y="0"/>
                </a:cubicBezTo>
                <a:cubicBezTo>
                  <a:pt x="8568633" y="-29447"/>
                  <a:pt x="8616553" y="9433"/>
                  <a:pt x="8884920" y="0"/>
                </a:cubicBezTo>
                <a:cubicBezTo>
                  <a:pt x="9153287" y="-9433"/>
                  <a:pt x="9810241" y="33522"/>
                  <a:pt x="10058400" y="0"/>
                </a:cubicBezTo>
                <a:cubicBezTo>
                  <a:pt x="10072399" y="150895"/>
                  <a:pt x="10071153" y="255067"/>
                  <a:pt x="10058400" y="483586"/>
                </a:cubicBezTo>
                <a:cubicBezTo>
                  <a:pt x="10045647" y="712105"/>
                  <a:pt x="10073633" y="865631"/>
                  <a:pt x="10058400" y="967171"/>
                </a:cubicBezTo>
                <a:cubicBezTo>
                  <a:pt x="10043167" y="1068711"/>
                  <a:pt x="10038608" y="1286318"/>
                  <a:pt x="10058400" y="1450757"/>
                </a:cubicBezTo>
                <a:cubicBezTo>
                  <a:pt x="9928594" y="1446547"/>
                  <a:pt x="9720345" y="1430583"/>
                  <a:pt x="9589008" y="1450757"/>
                </a:cubicBezTo>
                <a:cubicBezTo>
                  <a:pt x="9457671" y="1470931"/>
                  <a:pt x="8907131" y="1480032"/>
                  <a:pt x="8717280" y="1450757"/>
                </a:cubicBezTo>
                <a:cubicBezTo>
                  <a:pt x="8527429" y="1421482"/>
                  <a:pt x="8201040" y="1412439"/>
                  <a:pt x="7845552" y="1450757"/>
                </a:cubicBezTo>
                <a:cubicBezTo>
                  <a:pt x="7490064" y="1489075"/>
                  <a:pt x="7490930" y="1455582"/>
                  <a:pt x="7376160" y="1450757"/>
                </a:cubicBezTo>
                <a:cubicBezTo>
                  <a:pt x="7261390" y="1445932"/>
                  <a:pt x="6894114" y="1466484"/>
                  <a:pt x="6705600" y="1450757"/>
                </a:cubicBezTo>
                <a:cubicBezTo>
                  <a:pt x="6517086" y="1435030"/>
                  <a:pt x="6324985" y="1443294"/>
                  <a:pt x="6035040" y="1450757"/>
                </a:cubicBezTo>
                <a:cubicBezTo>
                  <a:pt x="5745095" y="1458220"/>
                  <a:pt x="5539433" y="1427894"/>
                  <a:pt x="5364480" y="1450757"/>
                </a:cubicBezTo>
                <a:cubicBezTo>
                  <a:pt x="5189527" y="1473620"/>
                  <a:pt x="4859067" y="1427920"/>
                  <a:pt x="4593336" y="1450757"/>
                </a:cubicBezTo>
                <a:cubicBezTo>
                  <a:pt x="4327605" y="1473594"/>
                  <a:pt x="4239714" y="1434227"/>
                  <a:pt x="4123944" y="1450757"/>
                </a:cubicBezTo>
                <a:cubicBezTo>
                  <a:pt x="4008174" y="1467287"/>
                  <a:pt x="3581818" y="1453146"/>
                  <a:pt x="3352800" y="1450757"/>
                </a:cubicBezTo>
                <a:cubicBezTo>
                  <a:pt x="3123782" y="1448368"/>
                  <a:pt x="2911757" y="1445131"/>
                  <a:pt x="2682240" y="1450757"/>
                </a:cubicBezTo>
                <a:cubicBezTo>
                  <a:pt x="2452723" y="1456383"/>
                  <a:pt x="2212923" y="1430970"/>
                  <a:pt x="1810512" y="1450757"/>
                </a:cubicBezTo>
                <a:cubicBezTo>
                  <a:pt x="1408101" y="1470544"/>
                  <a:pt x="1609519" y="1459090"/>
                  <a:pt x="1441704" y="1450757"/>
                </a:cubicBezTo>
                <a:cubicBezTo>
                  <a:pt x="1273889" y="1442424"/>
                  <a:pt x="1156163" y="1463100"/>
                  <a:pt x="972312" y="1450757"/>
                </a:cubicBezTo>
                <a:cubicBezTo>
                  <a:pt x="788461" y="1438414"/>
                  <a:pt x="380609" y="1481572"/>
                  <a:pt x="0" y="1450757"/>
                </a:cubicBezTo>
                <a:cubicBezTo>
                  <a:pt x="-1342" y="1337569"/>
                  <a:pt x="-13555" y="1141747"/>
                  <a:pt x="0" y="996186"/>
                </a:cubicBezTo>
                <a:cubicBezTo>
                  <a:pt x="13555" y="850625"/>
                  <a:pt x="2488" y="723296"/>
                  <a:pt x="0" y="483586"/>
                </a:cubicBezTo>
                <a:cubicBezTo>
                  <a:pt x="-2488" y="243876"/>
                  <a:pt x="16170" y="227907"/>
                  <a:pt x="0" y="0"/>
                </a:cubicBezTo>
                <a:close/>
              </a:path>
              <a:path w="10058400" h="1450757" stroke="0" extrusionOk="0">
                <a:moveTo>
                  <a:pt x="0" y="0"/>
                </a:moveTo>
                <a:cubicBezTo>
                  <a:pt x="418098" y="-30089"/>
                  <a:pt x="559819" y="-30580"/>
                  <a:pt x="871728" y="0"/>
                </a:cubicBezTo>
                <a:cubicBezTo>
                  <a:pt x="1183637" y="30580"/>
                  <a:pt x="1323781" y="-10903"/>
                  <a:pt x="1542288" y="0"/>
                </a:cubicBezTo>
                <a:cubicBezTo>
                  <a:pt x="1760795" y="10903"/>
                  <a:pt x="1985088" y="-10329"/>
                  <a:pt x="2112264" y="0"/>
                </a:cubicBezTo>
                <a:cubicBezTo>
                  <a:pt x="2239440" y="10329"/>
                  <a:pt x="2527907" y="-9773"/>
                  <a:pt x="2782824" y="0"/>
                </a:cubicBezTo>
                <a:cubicBezTo>
                  <a:pt x="3037741" y="9773"/>
                  <a:pt x="3115637" y="-4136"/>
                  <a:pt x="3352800" y="0"/>
                </a:cubicBezTo>
                <a:cubicBezTo>
                  <a:pt x="3589963" y="4136"/>
                  <a:pt x="3836727" y="25596"/>
                  <a:pt x="4224528" y="0"/>
                </a:cubicBezTo>
                <a:cubicBezTo>
                  <a:pt x="4612329" y="-25596"/>
                  <a:pt x="4776009" y="-9545"/>
                  <a:pt x="4995672" y="0"/>
                </a:cubicBezTo>
                <a:cubicBezTo>
                  <a:pt x="5215335" y="9545"/>
                  <a:pt x="5578037" y="-1961"/>
                  <a:pt x="5867400" y="0"/>
                </a:cubicBezTo>
                <a:cubicBezTo>
                  <a:pt x="6156763" y="1961"/>
                  <a:pt x="6352308" y="-33293"/>
                  <a:pt x="6638544" y="0"/>
                </a:cubicBezTo>
                <a:cubicBezTo>
                  <a:pt x="6924780" y="33293"/>
                  <a:pt x="6840757" y="7909"/>
                  <a:pt x="7007352" y="0"/>
                </a:cubicBezTo>
                <a:cubicBezTo>
                  <a:pt x="7173947" y="-7909"/>
                  <a:pt x="7344869" y="3367"/>
                  <a:pt x="7476744" y="0"/>
                </a:cubicBezTo>
                <a:cubicBezTo>
                  <a:pt x="7608619" y="-3367"/>
                  <a:pt x="7857273" y="-9830"/>
                  <a:pt x="8046720" y="0"/>
                </a:cubicBezTo>
                <a:cubicBezTo>
                  <a:pt x="8236167" y="9830"/>
                  <a:pt x="8501378" y="-30624"/>
                  <a:pt x="8918448" y="0"/>
                </a:cubicBezTo>
                <a:cubicBezTo>
                  <a:pt x="9335518" y="30624"/>
                  <a:pt x="9533500" y="53504"/>
                  <a:pt x="10058400" y="0"/>
                </a:cubicBezTo>
                <a:cubicBezTo>
                  <a:pt x="10041201" y="189948"/>
                  <a:pt x="10074044" y="317624"/>
                  <a:pt x="10058400" y="498093"/>
                </a:cubicBezTo>
                <a:cubicBezTo>
                  <a:pt x="10042756" y="678562"/>
                  <a:pt x="10073031" y="729218"/>
                  <a:pt x="10058400" y="952664"/>
                </a:cubicBezTo>
                <a:cubicBezTo>
                  <a:pt x="10043769" y="1176110"/>
                  <a:pt x="10043764" y="1279741"/>
                  <a:pt x="10058400" y="1450757"/>
                </a:cubicBezTo>
                <a:cubicBezTo>
                  <a:pt x="9963580" y="1469060"/>
                  <a:pt x="9830089" y="1461805"/>
                  <a:pt x="9689592" y="1450757"/>
                </a:cubicBezTo>
                <a:cubicBezTo>
                  <a:pt x="9549095" y="1439709"/>
                  <a:pt x="9479487" y="1464973"/>
                  <a:pt x="9320784" y="1450757"/>
                </a:cubicBezTo>
                <a:cubicBezTo>
                  <a:pt x="9162081" y="1436541"/>
                  <a:pt x="8749778" y="1475922"/>
                  <a:pt x="8549640" y="1450757"/>
                </a:cubicBezTo>
                <a:cubicBezTo>
                  <a:pt x="8349502" y="1425592"/>
                  <a:pt x="8107480" y="1466023"/>
                  <a:pt x="7979664" y="1450757"/>
                </a:cubicBezTo>
                <a:cubicBezTo>
                  <a:pt x="7851848" y="1435491"/>
                  <a:pt x="7491231" y="1488083"/>
                  <a:pt x="7208520" y="1450757"/>
                </a:cubicBezTo>
                <a:cubicBezTo>
                  <a:pt x="6925809" y="1413431"/>
                  <a:pt x="6760588" y="1419998"/>
                  <a:pt x="6537960" y="1450757"/>
                </a:cubicBezTo>
                <a:cubicBezTo>
                  <a:pt x="6315332" y="1481516"/>
                  <a:pt x="6350704" y="1457013"/>
                  <a:pt x="6169152" y="1450757"/>
                </a:cubicBezTo>
                <a:cubicBezTo>
                  <a:pt x="5987600" y="1444501"/>
                  <a:pt x="5857373" y="1440226"/>
                  <a:pt x="5599176" y="1450757"/>
                </a:cubicBezTo>
                <a:cubicBezTo>
                  <a:pt x="5340979" y="1461288"/>
                  <a:pt x="5184414" y="1430108"/>
                  <a:pt x="4828032" y="1450757"/>
                </a:cubicBezTo>
                <a:cubicBezTo>
                  <a:pt x="4471650" y="1471406"/>
                  <a:pt x="4388721" y="1467448"/>
                  <a:pt x="4258056" y="1450757"/>
                </a:cubicBezTo>
                <a:cubicBezTo>
                  <a:pt x="4127391" y="1434066"/>
                  <a:pt x="3954251" y="1436908"/>
                  <a:pt x="3788664" y="1450757"/>
                </a:cubicBezTo>
                <a:cubicBezTo>
                  <a:pt x="3623077" y="1464606"/>
                  <a:pt x="3328813" y="1453103"/>
                  <a:pt x="3118104" y="1450757"/>
                </a:cubicBezTo>
                <a:cubicBezTo>
                  <a:pt x="2907395" y="1448411"/>
                  <a:pt x="2611460" y="1488677"/>
                  <a:pt x="2246376" y="1450757"/>
                </a:cubicBezTo>
                <a:cubicBezTo>
                  <a:pt x="1881292" y="1412837"/>
                  <a:pt x="2001683" y="1445570"/>
                  <a:pt x="1776984" y="1450757"/>
                </a:cubicBezTo>
                <a:cubicBezTo>
                  <a:pt x="1552285" y="1455944"/>
                  <a:pt x="1517521" y="1457300"/>
                  <a:pt x="1408176" y="1450757"/>
                </a:cubicBezTo>
                <a:cubicBezTo>
                  <a:pt x="1298831" y="1444214"/>
                  <a:pt x="938805" y="1480270"/>
                  <a:pt x="737616" y="1450757"/>
                </a:cubicBezTo>
                <a:cubicBezTo>
                  <a:pt x="536427" y="1421244"/>
                  <a:pt x="286540" y="1454994"/>
                  <a:pt x="0" y="1450757"/>
                </a:cubicBezTo>
                <a:cubicBezTo>
                  <a:pt x="11120" y="1294415"/>
                  <a:pt x="-2214" y="1115208"/>
                  <a:pt x="0" y="952664"/>
                </a:cubicBezTo>
                <a:cubicBezTo>
                  <a:pt x="2214" y="790120"/>
                  <a:pt x="-16265" y="586072"/>
                  <a:pt x="0" y="440063"/>
                </a:cubicBezTo>
                <a:cubicBezTo>
                  <a:pt x="16265" y="294054"/>
                  <a:pt x="10020" y="138482"/>
                  <a:pt x="0" y="0"/>
                </a:cubicBezTo>
                <a:close/>
              </a:path>
            </a:pathLst>
          </a:custGeom>
          <a:ln w="28575">
            <a:solidFill>
              <a:schemeClr val="accent1">
                <a:lumMod val="75000"/>
              </a:schemeClr>
            </a:solidFill>
          </a:ln>
        </p:spPr>
        <p:txBody>
          <a:bodyPr/>
          <a:lstStyle/>
          <a:p>
            <a:r>
              <a:rPr lang="en-IN"/>
              <a:t>STATE OF THE ART WORK</a:t>
            </a:r>
            <a:endParaRPr lang="en-IN"/>
          </a:p>
        </p:txBody>
      </p:sp>
      <p:graphicFrame>
        <p:nvGraphicFramePr>
          <p:cNvPr id="5" name="Table 5"/>
          <p:cNvGraphicFramePr>
            <a:graphicFrameLocks noGrp="1"/>
          </p:cNvGraphicFramePr>
          <p:nvPr/>
        </p:nvGraphicFramePr>
        <p:xfrm>
          <a:off x="1097280" y="2029522"/>
          <a:ext cx="10058400" cy="3877113"/>
        </p:xfrm>
        <a:graphic>
          <a:graphicData uri="http://schemas.openxmlformats.org/drawingml/2006/table">
            <a:tbl>
              <a:tblPr firstRow="1" bandRow="1">
                <a:effectLst>
                  <a:outerShdw blurRad="50800" dist="38100" dir="5400000" algn="t" rotWithShape="0">
                    <a:prstClr val="black">
                      <a:alpha val="40000"/>
                    </a:prstClr>
                  </a:outerShdw>
                </a:effectLst>
                <a:tableStyleId>{3B4B98B0-60AC-42C2-AFA5-B58CD77FA1E5}</a:tableStyleId>
              </a:tblPr>
              <a:tblGrid>
                <a:gridCol w="2514600"/>
                <a:gridCol w="2514600"/>
                <a:gridCol w="2514600"/>
                <a:gridCol w="2514600"/>
              </a:tblGrid>
              <a:tr h="402393">
                <a:tc>
                  <a:txBody>
                    <a:bodyPr/>
                    <a:lstStyle/>
                    <a:p>
                      <a:pPr algn="ctr"/>
                      <a:r>
                        <a:rPr lang="en-IN" b="1" u="none">
                          <a:solidFill>
                            <a:schemeClr val="tx1"/>
                          </a:solidFill>
                        </a:rPr>
                        <a:t>AUTHOR’S NAME</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u="none">
                          <a:solidFill>
                            <a:schemeClr val="tx1"/>
                          </a:solidFill>
                        </a:rPr>
                        <a:t>TITLE</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u="none">
                          <a:solidFill>
                            <a:schemeClr val="tx1"/>
                          </a:solidFill>
                        </a:rPr>
                        <a:t>JOURNAL YEAR</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u="none">
                          <a:solidFill>
                            <a:schemeClr val="tx1"/>
                          </a:solidFill>
                        </a:rPr>
                        <a:t>KEY FEATURES</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1003">
                <a:tc>
                  <a:txBody>
                    <a:bodyPr/>
                    <a:lstStyle/>
                    <a:p>
                      <a:pPr rtl="0"/>
                      <a:r>
                        <a:rPr lang="en-IN" sz="1800" b="1" i="0" u="none" strike="noStrike" kern="1200" err="1">
                          <a:solidFill>
                            <a:schemeClr val="tx1">
                              <a:lumMod val="95000"/>
                              <a:lumOff val="5000"/>
                            </a:schemeClr>
                          </a:solidFill>
                          <a:effectLst/>
                          <a:latin typeface="+mn-lt"/>
                          <a:ea typeface="+mn-ea"/>
                          <a:cs typeface="+mn-cs"/>
                          <a:hlinkClick r:id="rId1"/>
                        </a:rPr>
                        <a:t>Jaewoo</a:t>
                      </a:r>
                      <a:r>
                        <a:rPr lang="en-IN" sz="1800" b="1" i="0" u="none" strike="noStrike" kern="1200">
                          <a:solidFill>
                            <a:schemeClr val="tx1">
                              <a:lumMod val="95000"/>
                              <a:lumOff val="5000"/>
                            </a:schemeClr>
                          </a:solidFill>
                          <a:effectLst/>
                          <a:latin typeface="+mn-lt"/>
                          <a:ea typeface="+mn-ea"/>
                          <a:cs typeface="+mn-cs"/>
                          <a:hlinkClick r:id="rId1"/>
                        </a:rPr>
                        <a:t> Park</a:t>
                      </a:r>
                      <a:r>
                        <a:rPr lang="en-IN" sz="1800" b="1" i="0" u="none" strike="noStrike" kern="1200">
                          <a:solidFill>
                            <a:schemeClr val="tx1">
                              <a:lumMod val="95000"/>
                              <a:lumOff val="5000"/>
                            </a:schemeClr>
                          </a:solidFill>
                          <a:effectLst/>
                          <a:latin typeface="+mn-lt"/>
                          <a:ea typeface="+mn-ea"/>
                          <a:cs typeface="+mn-cs"/>
                        </a:rPr>
                        <a:t>; </a:t>
                      </a:r>
                      <a:r>
                        <a:rPr lang="en-IN" sz="1800" b="1" i="0" u="none" strike="noStrike" kern="1200">
                          <a:solidFill>
                            <a:schemeClr val="tx1">
                              <a:lumMod val="95000"/>
                              <a:lumOff val="5000"/>
                            </a:schemeClr>
                          </a:solidFill>
                          <a:effectLst/>
                          <a:latin typeface="+mn-lt"/>
                          <a:ea typeface="+mn-ea"/>
                          <a:cs typeface="+mn-cs"/>
                          <a:hlinkClick r:id="rId2"/>
                        </a:rPr>
                        <a:t>Eunji Lee</a:t>
                      </a:r>
                      <a:r>
                        <a:rPr lang="en-IN" sz="1800" b="1" i="0" u="none" strike="noStrike" kern="1200">
                          <a:solidFill>
                            <a:schemeClr val="tx1">
                              <a:lumMod val="95000"/>
                              <a:lumOff val="5000"/>
                            </a:schemeClr>
                          </a:solidFill>
                          <a:effectLst/>
                          <a:latin typeface="+mn-lt"/>
                          <a:ea typeface="+mn-ea"/>
                          <a:cs typeface="+mn-cs"/>
                        </a:rPr>
                        <a:t>; </a:t>
                      </a:r>
                      <a:r>
                        <a:rPr lang="en-IN" sz="1800" b="1" i="0" u="none" strike="noStrike" kern="1200" err="1">
                          <a:solidFill>
                            <a:schemeClr val="tx1">
                              <a:lumMod val="95000"/>
                              <a:lumOff val="5000"/>
                            </a:schemeClr>
                          </a:solidFill>
                          <a:effectLst/>
                          <a:latin typeface="+mn-lt"/>
                          <a:ea typeface="+mn-ea"/>
                          <a:cs typeface="+mn-cs"/>
                          <a:hlinkClick r:id="rId3"/>
                        </a:rPr>
                        <a:t>Yoonsik</a:t>
                      </a:r>
                      <a:r>
                        <a:rPr lang="en-IN" sz="1800" b="1" i="0" u="none" strike="noStrike" kern="1200">
                          <a:solidFill>
                            <a:schemeClr val="tx1">
                              <a:lumMod val="95000"/>
                              <a:lumOff val="5000"/>
                            </a:schemeClr>
                          </a:solidFill>
                          <a:effectLst/>
                          <a:latin typeface="+mn-lt"/>
                          <a:ea typeface="+mn-ea"/>
                          <a:cs typeface="+mn-cs"/>
                          <a:hlinkClick r:id="rId3"/>
                        </a:rPr>
                        <a:t> Kim</a:t>
                      </a:r>
                      <a:r>
                        <a:rPr lang="en-IN" sz="1800" b="1" i="0" u="none" strike="noStrike" kern="1200">
                          <a:solidFill>
                            <a:schemeClr val="tx1">
                              <a:lumMod val="95000"/>
                              <a:lumOff val="5000"/>
                            </a:schemeClr>
                          </a:solidFill>
                          <a:effectLst/>
                          <a:latin typeface="+mn-lt"/>
                          <a:ea typeface="+mn-ea"/>
                          <a:cs typeface="+mn-cs"/>
                        </a:rPr>
                        <a:t>; </a:t>
                      </a:r>
                      <a:r>
                        <a:rPr lang="en-IN" sz="1800" b="1" i="0" u="none" strike="noStrike" kern="1200">
                          <a:solidFill>
                            <a:schemeClr val="tx1">
                              <a:lumMod val="95000"/>
                              <a:lumOff val="5000"/>
                            </a:schemeClr>
                          </a:solidFill>
                          <a:effectLst/>
                          <a:latin typeface="+mn-lt"/>
                          <a:ea typeface="+mn-ea"/>
                          <a:cs typeface="+mn-cs"/>
                          <a:hlinkClick r:id="rId4"/>
                        </a:rPr>
                        <a:t>Isaac Kang</a:t>
                      </a:r>
                      <a:endParaRPr lang="en-IN" b="1" u="none">
                        <a:solidFill>
                          <a:schemeClr val="tx1">
                            <a:lumMod val="95000"/>
                            <a:lumOff val="5000"/>
                          </a:schemeClr>
                        </a:solidFill>
                        <a:effectLst/>
                      </a:endParaRPr>
                    </a:p>
                    <a:p>
                      <a:br>
                        <a:rPr lang="en-IN" b="1" u="none">
                          <a:solidFill>
                            <a:schemeClr val="tx1"/>
                          </a:solidFill>
                        </a:rPr>
                      </a:br>
                      <a:br>
                        <a:rPr lang="en-IN" b="1" u="none">
                          <a:solidFill>
                            <a:schemeClr val="tx1"/>
                          </a:solidFill>
                        </a:rPr>
                      </a:b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800" b="1" i="0" u="none" strike="noStrike" kern="1200">
                          <a:solidFill>
                            <a:schemeClr val="tx1"/>
                          </a:solidFill>
                          <a:effectLst/>
                          <a:latin typeface="+mn-lt"/>
                          <a:ea typeface="+mn-ea"/>
                          <a:cs typeface="+mn-cs"/>
                        </a:rPr>
                        <a:t>Multi-Lingual Optical Character Recognition System Using the Reinforcement Learning of Character </a:t>
                      </a:r>
                      <a:r>
                        <a:rPr lang="en-US" sz="1800" b="1" i="0" u="none" strike="noStrike" kern="1200" err="1">
                          <a:solidFill>
                            <a:schemeClr val="tx1"/>
                          </a:solidFill>
                          <a:effectLst/>
                          <a:latin typeface="+mn-lt"/>
                          <a:ea typeface="+mn-ea"/>
                          <a:cs typeface="+mn-cs"/>
                        </a:rPr>
                        <a:t>Segmenter</a:t>
                      </a:r>
                      <a:endParaRPr lang="en-US" b="1" u="none">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u="none">
                          <a:solidFill>
                            <a:schemeClr val="tx1"/>
                          </a:solidFill>
                        </a:rPr>
                        <a:t>Published in IEEE on Aug, 2016</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0" u="none" strike="noStrike" kern="1200">
                          <a:solidFill>
                            <a:schemeClr val="tx1"/>
                          </a:solidFill>
                          <a:effectLst/>
                          <a:latin typeface="+mn-lt"/>
                          <a:ea typeface="+mn-ea"/>
                          <a:cs typeface="+mn-cs"/>
                        </a:rPr>
                        <a:t>In this document, they presented a new multi-lingual Optical Character Recognition (OCR) system for scanned documents.</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1003">
                <a:tc>
                  <a:txBody>
                    <a:bodyPr/>
                    <a:lstStyle/>
                    <a:p>
                      <a:pPr algn="l" rtl="0"/>
                      <a:r>
                        <a:rPr lang="en-IN" sz="1800" b="1" i="0" u="none" strike="noStrike" kern="1200">
                          <a:solidFill>
                            <a:schemeClr val="tx1"/>
                          </a:solidFill>
                          <a:effectLst/>
                          <a:latin typeface="+mn-lt"/>
                          <a:ea typeface="+mn-ea"/>
                          <a:cs typeface="+mn-cs"/>
                          <a:hlinkClick r:id="rId5"/>
                        </a:rPr>
                        <a:t>Vaibhav. V. </a:t>
                      </a:r>
                      <a:r>
                        <a:rPr lang="en-IN" sz="1800" b="1" i="0" u="none" strike="noStrike" kern="1200" err="1">
                          <a:solidFill>
                            <a:schemeClr val="tx1"/>
                          </a:solidFill>
                          <a:effectLst/>
                          <a:latin typeface="+mn-lt"/>
                          <a:ea typeface="+mn-ea"/>
                          <a:cs typeface="+mn-cs"/>
                          <a:hlinkClick r:id="rId5"/>
                        </a:rPr>
                        <a:t>Mainkar</a:t>
                      </a:r>
                      <a:r>
                        <a:rPr lang="en-IN" sz="1800" b="1" i="0" u="none" strike="noStrike" kern="1200">
                          <a:solidFill>
                            <a:schemeClr val="tx1"/>
                          </a:solidFill>
                          <a:effectLst/>
                          <a:latin typeface="+mn-lt"/>
                          <a:ea typeface="+mn-ea"/>
                          <a:cs typeface="+mn-cs"/>
                        </a:rPr>
                        <a:t>; </a:t>
                      </a:r>
                      <a:r>
                        <a:rPr lang="en-IN" sz="1800" b="1" i="0" u="none" strike="noStrike" kern="1200">
                          <a:solidFill>
                            <a:schemeClr val="tx1"/>
                          </a:solidFill>
                          <a:effectLst/>
                          <a:latin typeface="+mn-lt"/>
                          <a:ea typeface="+mn-ea"/>
                          <a:cs typeface="+mn-cs"/>
                          <a:hlinkClick r:id="rId6"/>
                        </a:rPr>
                        <a:t>Jyoti A. </a:t>
                      </a:r>
                      <a:r>
                        <a:rPr lang="en-IN" sz="1800" b="1" i="0" u="none" strike="noStrike" kern="1200" err="1">
                          <a:solidFill>
                            <a:schemeClr val="tx1"/>
                          </a:solidFill>
                          <a:effectLst/>
                          <a:latin typeface="+mn-lt"/>
                          <a:ea typeface="+mn-ea"/>
                          <a:cs typeface="+mn-cs"/>
                          <a:hlinkClick r:id="rId6"/>
                        </a:rPr>
                        <a:t>Katkar</a:t>
                      </a:r>
                      <a:r>
                        <a:rPr lang="en-IN" sz="1800" b="1" i="0" u="none" strike="noStrike" kern="1200">
                          <a:solidFill>
                            <a:schemeClr val="tx1"/>
                          </a:solidFill>
                          <a:effectLst/>
                          <a:latin typeface="+mn-lt"/>
                          <a:ea typeface="+mn-ea"/>
                          <a:cs typeface="+mn-cs"/>
                        </a:rPr>
                        <a:t>; </a:t>
                      </a:r>
                      <a:r>
                        <a:rPr lang="en-IN" sz="1800" b="1" i="0" u="none" strike="noStrike" kern="1200">
                          <a:solidFill>
                            <a:schemeClr val="tx1"/>
                          </a:solidFill>
                          <a:effectLst/>
                          <a:latin typeface="+mn-lt"/>
                          <a:ea typeface="+mn-ea"/>
                          <a:cs typeface="+mn-cs"/>
                          <a:hlinkClick r:id="rId7"/>
                        </a:rPr>
                        <a:t>Ajinkya B. </a:t>
                      </a:r>
                      <a:r>
                        <a:rPr lang="en-IN" sz="1800" b="1" i="0" u="none" strike="noStrike" kern="1200" err="1">
                          <a:solidFill>
                            <a:schemeClr val="tx1"/>
                          </a:solidFill>
                          <a:effectLst/>
                          <a:latin typeface="+mn-lt"/>
                          <a:ea typeface="+mn-ea"/>
                          <a:cs typeface="+mn-cs"/>
                          <a:hlinkClick r:id="rId7"/>
                        </a:rPr>
                        <a:t>Upade</a:t>
                      </a:r>
                      <a:r>
                        <a:rPr lang="en-IN" sz="1800" b="1" i="0" u="none" strike="noStrike" kern="1200">
                          <a:solidFill>
                            <a:schemeClr val="tx1"/>
                          </a:solidFill>
                          <a:effectLst/>
                          <a:latin typeface="+mn-lt"/>
                          <a:ea typeface="+mn-ea"/>
                          <a:cs typeface="+mn-cs"/>
                        </a:rPr>
                        <a:t>; </a:t>
                      </a:r>
                      <a:r>
                        <a:rPr lang="en-IN" sz="1800" b="1" i="0" u="none" strike="noStrike" kern="1200">
                          <a:solidFill>
                            <a:schemeClr val="tx1"/>
                          </a:solidFill>
                          <a:effectLst/>
                          <a:latin typeface="+mn-lt"/>
                          <a:ea typeface="+mn-ea"/>
                          <a:cs typeface="+mn-cs"/>
                          <a:hlinkClick r:id="rId8"/>
                        </a:rPr>
                        <a:t>Poonam</a:t>
                      </a:r>
                      <a:endParaRPr lang="en-IN" b="1" u="none">
                        <a:solidFill>
                          <a:schemeClr val="tx1"/>
                        </a:solidFill>
                        <a:effectLst/>
                      </a:endParaRPr>
                    </a:p>
                    <a:p>
                      <a:br>
                        <a:rPr lang="en-IN" b="1" u="none">
                          <a:solidFill>
                            <a:schemeClr val="tx1"/>
                          </a:solidFill>
                        </a:rPr>
                      </a:b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800" b="1" i="0" u="none" strike="noStrike" kern="1200">
                          <a:solidFill>
                            <a:schemeClr val="tx1"/>
                          </a:solidFill>
                          <a:effectLst/>
                          <a:latin typeface="+mn-lt"/>
                          <a:ea typeface="+mn-ea"/>
                          <a:cs typeface="+mn-cs"/>
                        </a:rPr>
                        <a:t>Handwritten Character Recognition to Obtain Editable Text</a:t>
                      </a:r>
                      <a:endParaRPr lang="en-US" b="1" u="none">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b="1" u="none">
                          <a:solidFill>
                            <a:schemeClr val="tx1"/>
                          </a:solidFill>
                        </a:rPr>
                        <a:t>Published in IEEE on </a:t>
                      </a:r>
                      <a:r>
                        <a:rPr lang="en-IN" b="1" u="none" err="1">
                          <a:solidFill>
                            <a:schemeClr val="tx1"/>
                          </a:solidFill>
                        </a:rPr>
                        <a:t>nov</a:t>
                      </a:r>
                      <a:r>
                        <a:rPr lang="en-IN" b="1" u="none">
                          <a:solidFill>
                            <a:schemeClr val="tx1"/>
                          </a:solidFill>
                        </a:rPr>
                        <a:t>, 2014</a:t>
                      </a:r>
                      <a:endParaRPr lang="en-IN" b="1" u="none">
                        <a:solidFill>
                          <a:schemeClr val="tx1"/>
                        </a:solidFill>
                      </a:endParaRPr>
                    </a:p>
                    <a:p>
                      <a:pPr algn="ct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0" u="none" strike="noStrike" kern="1200">
                          <a:solidFill>
                            <a:schemeClr val="tx1"/>
                          </a:solidFill>
                          <a:effectLst/>
                          <a:latin typeface="+mn-lt"/>
                          <a:ea typeface="+mn-ea"/>
                          <a:cs typeface="+mn-cs"/>
                        </a:rPr>
                        <a:t>In this document, they developed an android application for character recognition to read the text from an image is a big area of research.</a:t>
                      </a:r>
                      <a:endParaRPr lang="en-IN" b="1" u="none">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Footer Placeholder 1"/>
          <p:cNvSpPr>
            <a:spLocks noGrp="1"/>
          </p:cNvSpPr>
          <p:nvPr>
            <p:ph type="ftr" sz="quarter" idx="11"/>
          </p:nvPr>
        </p:nvSpPr>
        <p:spPr/>
        <p:txBody>
          <a:bodyPr/>
          <a:lstStyle/>
          <a:p>
            <a:r>
              <a:rPr lang="en-US"/>
              <a:t>OCR - (BCA 5th SEM)</a:t>
            </a:r>
            <a:endParaRPr lang="en-US"/>
          </a:p>
        </p:txBody>
      </p:sp>
      <p:sp>
        <p:nvSpPr>
          <p:cNvPr id="3" name="Slide Number Placeholder 2"/>
          <p:cNvSpPr>
            <a:spLocks noGrp="1"/>
          </p:cNvSpPr>
          <p:nvPr>
            <p:ph type="sldNum" sz="quarter" idx="12"/>
          </p:nvPr>
        </p:nvSpPr>
        <p:spPr/>
        <p:txBody>
          <a:bodyPr/>
          <a:lstStyle/>
          <a:p>
            <a:fld id="{BD266BE7-899D-4075-917F-DBDE33B6B692}" type="slidenum">
              <a:rPr lang="en-US" smtClean="0"/>
            </a:fld>
            <a:endParaRPr lang="en-US"/>
          </a:p>
        </p:txBody>
      </p:sp>
      <p:sp>
        <p:nvSpPr>
          <p:cNvPr id="6" name="Date Placeholder 5"/>
          <p:cNvSpPr>
            <a:spLocks noGrp="1"/>
          </p:cNvSpPr>
          <p:nvPr>
            <p:ph type="dt" sz="half" idx="10"/>
          </p:nvPr>
        </p:nvSpPr>
        <p:spPr/>
        <p:txBody>
          <a:bodyPr/>
          <a:lstStyle/>
          <a:p>
            <a:fld id="{65312A30-7DDC-40BA-9518-2B882AE46337}" type="datetime1">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0</TotalTime>
  <Words>11723</Words>
  <Application>WPS Presentation</Application>
  <PresentationFormat>Widescreen</PresentationFormat>
  <Paragraphs>369</Paragraphs>
  <Slides>24</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Arial</vt:lpstr>
      <vt:lpstr>SimSun</vt:lpstr>
      <vt:lpstr>Wingdings</vt:lpstr>
      <vt:lpstr>Calibri</vt:lpstr>
      <vt:lpstr>Calibri Light</vt:lpstr>
      <vt:lpstr>Calibri</vt:lpstr>
      <vt:lpstr>Microsoft YaHei</vt:lpstr>
      <vt:lpstr>Arial Unicode MS</vt:lpstr>
      <vt:lpstr>Arial</vt:lpstr>
      <vt:lpstr>Retrospect</vt:lpstr>
      <vt:lpstr>MAJOR PROJECT STAGE 1 2nd REVIEW  (20CA3503) TOPIC- OPTICAL CHARACTER RECOGNITION GUIDE: Dr. Vasanthi Kumari P DATE- 16/11/2022</vt:lpstr>
      <vt:lpstr>OVERVIEW</vt:lpstr>
      <vt:lpstr>SYNOPSIS</vt:lpstr>
      <vt:lpstr>ABSTRACT:</vt:lpstr>
      <vt:lpstr>OBJECTIVES:</vt:lpstr>
      <vt:lpstr>INTRODUCTION:</vt:lpstr>
      <vt:lpstr>PowerPoint 演示文稿</vt:lpstr>
      <vt:lpstr>STATE OF THE ART WORK</vt:lpstr>
      <vt:lpstr>STATE OF THE ART WORK</vt:lpstr>
      <vt:lpstr>STATE OF THE ART WORK</vt:lpstr>
      <vt:lpstr>   How to extract data from structured, unstructured, handwritten documents and images?</vt:lpstr>
      <vt:lpstr>PowerPoint 演示文稿</vt:lpstr>
      <vt:lpstr>PowerPoint 演示文稿</vt:lpstr>
      <vt:lpstr>SYSTEM DESIGN (BLOCK DIAGRAM)</vt:lpstr>
      <vt:lpstr>SYSTEM DESIGN(UML DIAGRAMS)</vt:lpstr>
      <vt:lpstr>SYSTEM DESIGN(UML DIAGRAMS)</vt:lpstr>
      <vt:lpstr>SYSTEM DESIGN(UML DIAGRAMS)</vt:lpstr>
      <vt:lpstr>METHODOLOGY</vt:lpstr>
      <vt:lpstr>SYSTEM REQUIREMENTS:</vt:lpstr>
      <vt:lpstr>APPLICATIONS:</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TOPIC- OPTICAL CHARACTER RECOGNITION  GUIDE: Dr. Vasanthi Kumari P DATE- 23/9/2022</dc:title>
  <dc:creator>NANDINI GARG</dc:creator>
  <cp:lastModifiedBy>shrey</cp:lastModifiedBy>
  <cp:revision>6</cp:revision>
  <dcterms:created xsi:type="dcterms:W3CDTF">2022-09-22T16:29:00Z</dcterms:created>
  <dcterms:modified xsi:type="dcterms:W3CDTF">2022-12-15T14:30:53Z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B4298176F2A248769B75BD0F732563BB</vt:lpwstr>
  </property>
  <property fmtid="{D5CDD505-2E9C-101B-9397-08002B2CF9AE}" pid="3" name="KSOProductBuildVer">
    <vt:lpwstr>1033-11.2.0.11417</vt:lpwstr>
  </property>
</Properties>
</file>